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3399"/>
    <a:srgbClr val="04FC04"/>
    <a:srgbClr val="0000FF"/>
    <a:srgbClr val="34F87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84" y="-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7471-AB04-461F-ADAA-811B0BDE401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58911-DC61-41DB-AA7D-325D73C6B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B57471-AB04-461F-ADAA-811B0BDE401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58911-DC61-41DB-AA7D-325D73C6B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3276600" y="655320"/>
            <a:ext cx="5746750" cy="6202680"/>
            <a:chOff x="3276600" y="655320"/>
            <a:chExt cx="5746750" cy="6202680"/>
          </a:xfrm>
        </p:grpSpPr>
        <p:graphicFrame>
          <p:nvGraphicFramePr>
            <p:cNvPr id="1027" name="Object 3"/>
            <p:cNvGraphicFramePr>
              <a:graphicFrameLocks noChangeAspect="1"/>
            </p:cNvGraphicFramePr>
            <p:nvPr/>
          </p:nvGraphicFramePr>
          <p:xfrm>
            <a:off x="8229600" y="4191000"/>
            <a:ext cx="793750" cy="933450"/>
          </p:xfrm>
          <a:graphic>
            <a:graphicData uri="http://schemas.openxmlformats.org/presentationml/2006/ole">
              <p:oleObj spid="_x0000_s1027" name="Equation" r:id="rId3" imgW="215640" imgH="253800" progId="Equation.3">
                <p:embed/>
              </p:oleObj>
            </a:graphicData>
          </a:graphic>
        </p:graphicFrame>
        <p:cxnSp>
          <p:nvCxnSpPr>
            <p:cNvPr id="17" name="Straight Connector 16"/>
            <p:cNvCxnSpPr/>
            <p:nvPr/>
          </p:nvCxnSpPr>
          <p:spPr>
            <a:xfrm>
              <a:off x="5559471" y="4678491"/>
              <a:ext cx="2422070" cy="0"/>
            </a:xfrm>
            <a:prstGeom prst="line">
              <a:avLst/>
            </a:prstGeom>
            <a:noFill/>
            <a:ln w="168275" cap="rnd" cmpd="sng" algn="ctr">
              <a:solidFill>
                <a:schemeClr val="tx1"/>
              </a:solidFill>
              <a:prstDash val="soli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>
            <a:xfrm>
              <a:off x="3276600" y="6443414"/>
              <a:ext cx="2422073" cy="0"/>
            </a:xfrm>
            <a:prstGeom prst="line">
              <a:avLst/>
            </a:prstGeom>
            <a:noFill/>
            <a:ln w="168275" cap="rnd" cmpd="sng" algn="ctr">
              <a:solidFill>
                <a:schemeClr val="tx1"/>
              </a:solidFill>
              <a:prstDash val="solid"/>
            </a:ln>
            <a:effectLst/>
          </p:spPr>
        </p:cxnSp>
        <p:graphicFrame>
          <p:nvGraphicFramePr>
            <p:cNvPr id="40" name="Object 39"/>
            <p:cNvGraphicFramePr>
              <a:graphicFrameLocks noChangeAspect="1"/>
            </p:cNvGraphicFramePr>
            <p:nvPr/>
          </p:nvGraphicFramePr>
          <p:xfrm>
            <a:off x="5943600" y="5924176"/>
            <a:ext cx="793750" cy="933824"/>
          </p:xfrm>
          <a:graphic>
            <a:graphicData uri="http://schemas.openxmlformats.org/presentationml/2006/ole">
              <p:oleObj spid="_x0000_s1026" name="Equation" r:id="rId4" imgW="215640" imgH="253800" progId="Equation.3">
                <p:embed/>
              </p:oleObj>
            </a:graphicData>
          </a:graphic>
        </p:graphicFrame>
        <p:cxnSp>
          <p:nvCxnSpPr>
            <p:cNvPr id="113" name="Straight Arrow Connector 112"/>
            <p:cNvCxnSpPr>
              <a:cxnSpLocks noChangeAspect="1"/>
            </p:cNvCxnSpPr>
            <p:nvPr/>
          </p:nvCxnSpPr>
          <p:spPr>
            <a:xfrm rot="16200000" flipV="1">
              <a:off x="5068402" y="1989649"/>
              <a:ext cx="4000434" cy="1407560"/>
            </a:xfrm>
            <a:prstGeom prst="straightConnector1">
              <a:avLst/>
            </a:prstGeom>
            <a:noFill/>
            <a:ln w="107950" cap="rnd" cmpd="sng" algn="ctr">
              <a:solidFill>
                <a:srgbClr val="FF0000"/>
              </a:solidFill>
              <a:prstDash val="dash"/>
              <a:headEnd type="arrow"/>
              <a:tailEnd type="none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114" name="Straight Arrow Connector 113"/>
            <p:cNvCxnSpPr>
              <a:cxnSpLocks noChangeAspect="1"/>
            </p:cNvCxnSpPr>
            <p:nvPr/>
          </p:nvCxnSpPr>
          <p:spPr>
            <a:xfrm rot="5400000">
              <a:off x="1929064" y="2115225"/>
              <a:ext cx="5767429" cy="2847620"/>
            </a:xfrm>
            <a:prstGeom prst="straightConnector1">
              <a:avLst/>
            </a:prstGeom>
            <a:noFill/>
            <a:ln w="107950" cap="rnd" cmpd="sng" algn="ctr">
              <a:solidFill>
                <a:srgbClr val="04FC04"/>
              </a:solidFill>
              <a:prstDash val="solid"/>
              <a:headEnd type="arrow"/>
              <a:tailEnd type="none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</p:cxnSp>
        <p:cxnSp>
          <p:nvCxnSpPr>
            <p:cNvPr id="116" name="Straight Arrow Connector 115"/>
            <p:cNvCxnSpPr>
              <a:cxnSpLocks noChangeAspect="1"/>
            </p:cNvCxnSpPr>
            <p:nvPr/>
          </p:nvCxnSpPr>
          <p:spPr>
            <a:xfrm flipH="1" flipV="1">
              <a:off x="6228348" y="2606041"/>
              <a:ext cx="736332" cy="2092736"/>
            </a:xfrm>
            <a:prstGeom prst="straightConnector1">
              <a:avLst/>
            </a:prstGeom>
            <a:noFill/>
            <a:ln w="107950" cap="rnd" cmpd="sng" algn="ctr">
              <a:solidFill>
                <a:srgbClr val="FF9900"/>
              </a:solidFill>
              <a:prstDash val="sysDot"/>
              <a:headEnd type="arrow"/>
              <a:tailEnd type="none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117" name="Straight Arrow Connector 116"/>
            <p:cNvCxnSpPr>
              <a:cxnSpLocks/>
            </p:cNvCxnSpPr>
            <p:nvPr/>
          </p:nvCxnSpPr>
          <p:spPr>
            <a:xfrm flipH="1">
              <a:off x="4191000" y="2697480"/>
              <a:ext cx="1905000" cy="3810000"/>
            </a:xfrm>
            <a:prstGeom prst="straightConnector1">
              <a:avLst/>
            </a:prstGeom>
            <a:noFill/>
            <a:ln w="107950" cap="rnd" cmpd="sng" algn="ctr">
              <a:solidFill>
                <a:srgbClr val="FF0000"/>
              </a:solidFill>
              <a:prstDash val="dash"/>
              <a:headEnd type="arrow"/>
              <a:tailEnd type="none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Equation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Lab User</dc:creator>
  <cp:lastModifiedBy>Lab User</cp:lastModifiedBy>
  <cp:revision>10</cp:revision>
  <dcterms:created xsi:type="dcterms:W3CDTF">2014-05-22T16:24:22Z</dcterms:created>
  <dcterms:modified xsi:type="dcterms:W3CDTF">2014-05-22T17:04:58Z</dcterms:modified>
</cp:coreProperties>
</file>