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00" d="100"/>
          <a:sy n="200" d="100"/>
        </p:scale>
        <p:origin x="3696" y="4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ECA52-0508-4BA5-8FF5-55B5B5B05D9E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FFA3A-23EA-4760-8EEB-369876E77F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ECA52-0508-4BA5-8FF5-55B5B5B05D9E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FFA3A-23EA-4760-8EEB-369876E77F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ECA52-0508-4BA5-8FF5-55B5B5B05D9E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FFA3A-23EA-4760-8EEB-369876E77F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ECA52-0508-4BA5-8FF5-55B5B5B05D9E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FFA3A-23EA-4760-8EEB-369876E77F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ECA52-0508-4BA5-8FF5-55B5B5B05D9E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FFA3A-23EA-4760-8EEB-369876E77F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ECA52-0508-4BA5-8FF5-55B5B5B05D9E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FFA3A-23EA-4760-8EEB-369876E77F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ECA52-0508-4BA5-8FF5-55B5B5B05D9E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FFA3A-23EA-4760-8EEB-369876E77F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ECA52-0508-4BA5-8FF5-55B5B5B05D9E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FFA3A-23EA-4760-8EEB-369876E77F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ECA52-0508-4BA5-8FF5-55B5B5B05D9E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FFA3A-23EA-4760-8EEB-369876E77F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ECA52-0508-4BA5-8FF5-55B5B5B05D9E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FFA3A-23EA-4760-8EEB-369876E77F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ECA52-0508-4BA5-8FF5-55B5B5B05D9E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FFA3A-23EA-4760-8EEB-369876E77F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ECA52-0508-4BA5-8FF5-55B5B5B05D9E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FFA3A-23EA-4760-8EEB-369876E77F0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5791200" y="4113529"/>
            <a:ext cx="1905000" cy="1296671"/>
            <a:chOff x="1493520" y="1188239"/>
            <a:chExt cx="6202680" cy="4221961"/>
          </a:xfrm>
        </p:grpSpPr>
        <p:pic>
          <p:nvPicPr>
            <p:cNvPr id="4" name="Picture 3" descr="triangle.jpg"/>
            <p:cNvPicPr>
              <a:picLocks noChangeAspect="1"/>
            </p:cNvPicPr>
            <p:nvPr/>
          </p:nvPicPr>
          <p:blipFill>
            <a:blip r:embed="rId3" cstate="print"/>
            <a:srcRect r="5446" b="13843"/>
            <a:stretch>
              <a:fillRect/>
            </a:stretch>
          </p:blipFill>
          <p:spPr>
            <a:xfrm>
              <a:off x="1493520" y="1188239"/>
              <a:ext cx="5821680" cy="3813048"/>
            </a:xfrm>
            <a:prstGeom prst="rect">
              <a:avLst/>
            </a:prstGeom>
            <a:ln w="6350">
              <a:noFill/>
            </a:ln>
          </p:spPr>
        </p:pic>
        <p:cxnSp>
          <p:nvCxnSpPr>
            <p:cNvPr id="6" name="Straight Connector 5"/>
            <p:cNvCxnSpPr/>
            <p:nvPr/>
          </p:nvCxnSpPr>
          <p:spPr>
            <a:xfrm flipH="1">
              <a:off x="1676400" y="4375341"/>
              <a:ext cx="704852" cy="466734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5" name="Object 14"/>
            <p:cNvGraphicFramePr>
              <a:graphicFrameLocks noChangeAspect="1"/>
            </p:cNvGraphicFramePr>
            <p:nvPr/>
          </p:nvGraphicFramePr>
          <p:xfrm>
            <a:off x="4196542" y="4953000"/>
            <a:ext cx="415637" cy="457200"/>
          </p:xfrm>
          <a:graphic>
            <a:graphicData uri="http://schemas.openxmlformats.org/presentationml/2006/ole">
              <p:oleObj spid="_x0000_s1027" name="Equation" r:id="rId4" imgW="126720" imgH="139680" progId="Equation.3">
                <p:embed/>
              </p:oleObj>
            </a:graphicData>
          </a:graphic>
        </p:graphicFrame>
        <p:graphicFrame>
          <p:nvGraphicFramePr>
            <p:cNvPr id="1028" name="Object 4"/>
            <p:cNvGraphicFramePr>
              <a:graphicFrameLocks noChangeAspect="1"/>
            </p:cNvGraphicFramePr>
            <p:nvPr/>
          </p:nvGraphicFramePr>
          <p:xfrm>
            <a:off x="7239000" y="2848038"/>
            <a:ext cx="457200" cy="539750"/>
          </p:xfrm>
          <a:graphic>
            <a:graphicData uri="http://schemas.openxmlformats.org/presentationml/2006/ole">
              <p:oleObj spid="_x0000_s1028" name="Equation" r:id="rId5" imgW="139680" imgH="164880" progId="Equation.3">
                <p:embed/>
              </p:oleObj>
            </a:graphicData>
          </a:graphic>
        </p:graphicFrame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Microsoft Equation 3.0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3</cp:revision>
  <dcterms:created xsi:type="dcterms:W3CDTF">2014-05-12T15:41:58Z</dcterms:created>
  <dcterms:modified xsi:type="dcterms:W3CDTF">2014-05-12T16:05:29Z</dcterms:modified>
</cp:coreProperties>
</file>