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0597"/>
    <a:srgbClr val="FF01BC"/>
    <a:srgbClr val="CC0099"/>
    <a:srgbClr val="FF00FF"/>
    <a:srgbClr val="0000E6"/>
    <a:srgbClr val="0000FF"/>
    <a:srgbClr val="006DDA"/>
    <a:srgbClr val="0180FF"/>
    <a:srgbClr val="3399FF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2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BEB3-7EC3-4D5E-AA6A-685C9097DEE4}" type="datetimeFigureOut">
              <a:rPr lang="en-US" smtClean="0"/>
              <a:t>7/11/2014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79AE-98F6-4661-8278-4E777CE42B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BEB3-7EC3-4D5E-AA6A-685C9097DEE4}" type="datetimeFigureOut">
              <a:rPr lang="en-US" smtClean="0"/>
              <a:t>7/11/2014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79AE-98F6-4661-8278-4E777CE42B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BEB3-7EC3-4D5E-AA6A-685C9097DEE4}" type="datetimeFigureOut">
              <a:rPr lang="en-US" smtClean="0"/>
              <a:t>7/11/2014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79AE-98F6-4661-8278-4E777CE42B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BEB3-7EC3-4D5E-AA6A-685C9097DEE4}" type="datetimeFigureOut">
              <a:rPr lang="en-US" smtClean="0"/>
              <a:t>7/11/2014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79AE-98F6-4661-8278-4E777CE42B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BEB3-7EC3-4D5E-AA6A-685C9097DEE4}" type="datetimeFigureOut">
              <a:rPr lang="en-US" smtClean="0"/>
              <a:t>7/11/2014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79AE-98F6-4661-8278-4E777CE42B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BEB3-7EC3-4D5E-AA6A-685C9097DEE4}" type="datetimeFigureOut">
              <a:rPr lang="en-US" smtClean="0"/>
              <a:t>7/11/2014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79AE-98F6-4661-8278-4E777CE42B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BEB3-7EC3-4D5E-AA6A-685C9097DEE4}" type="datetimeFigureOut">
              <a:rPr lang="en-US" smtClean="0"/>
              <a:t>7/11/2014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79AE-98F6-4661-8278-4E777CE42B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BEB3-7EC3-4D5E-AA6A-685C9097DEE4}" type="datetimeFigureOut">
              <a:rPr lang="en-US" smtClean="0"/>
              <a:t>7/11/2014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79AE-98F6-4661-8278-4E777CE42B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BEB3-7EC3-4D5E-AA6A-685C9097DEE4}" type="datetimeFigureOut">
              <a:rPr lang="en-US" smtClean="0"/>
              <a:t>7/11/2014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79AE-98F6-4661-8278-4E777CE42B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BEB3-7EC3-4D5E-AA6A-685C9097DEE4}" type="datetimeFigureOut">
              <a:rPr lang="en-US" smtClean="0"/>
              <a:t>7/11/2014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79AE-98F6-4661-8278-4E777CE42B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BEB3-7EC3-4D5E-AA6A-685C9097DEE4}" type="datetimeFigureOut">
              <a:rPr lang="en-US" smtClean="0"/>
              <a:t>7/11/2014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79AE-98F6-4661-8278-4E777CE42B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7BEB3-7EC3-4D5E-AA6A-685C9097DEE4}" type="datetimeFigureOut">
              <a:rPr lang="en-US" smtClean="0"/>
              <a:t>7/11/2014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279AE-98F6-4661-8278-4E777CE42B0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torr_power_curves_plot1.tif"/>
          <p:cNvPicPr>
            <a:picLocks noChangeAspect="1"/>
          </p:cNvPicPr>
          <p:nvPr/>
        </p:nvPicPr>
        <p:blipFill>
          <a:blip r:embed="rId2" cstate="print"/>
          <a:srcRect l="8243" b="6636"/>
          <a:stretch>
            <a:fillRect/>
          </a:stretch>
        </p:blipFill>
        <p:spPr>
          <a:xfrm>
            <a:off x="2057400" y="0"/>
            <a:ext cx="5937250" cy="6172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52600" y="6135469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0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352800" y="6135469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5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953000" y="6135469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10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6556828" y="6135469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15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5747654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 smtClean="0"/>
              <a:t>0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1219200" y="195944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 smtClean="0"/>
              <a:t>25</a:t>
            </a:r>
            <a:endParaRPr 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1219200" y="1302213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 smtClean="0"/>
              <a:t>20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1219200" y="2412555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 smtClean="0"/>
              <a:t>15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219200" y="3522897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 smtClean="0"/>
              <a:t>10</a:t>
            </a:r>
            <a:endParaRPr lang="en-US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219200" y="4633241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 smtClean="0"/>
              <a:t>5</a:t>
            </a:r>
            <a:endParaRPr lang="en-US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2133600" y="6668869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Incident Pump Power (W)</a:t>
            </a:r>
            <a:endParaRPr lang="en-US" sz="3600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-1924734" y="2839135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Transmitted Power (</a:t>
            </a:r>
            <a:r>
              <a:rPr lang="en-US" sz="3600" dirty="0" err="1" smtClean="0"/>
              <a:t>mW</a:t>
            </a:r>
            <a:r>
              <a:rPr lang="en-US" sz="3600" dirty="0" smtClean="0"/>
              <a:t>)</a:t>
            </a:r>
            <a:endParaRPr lang="en-US" sz="3600" dirty="0"/>
          </a:p>
        </p:txBody>
      </p:sp>
      <p:sp>
        <p:nvSpPr>
          <p:cNvPr id="17" name="TextBox 16"/>
          <p:cNvSpPr txBox="1"/>
          <p:nvPr/>
        </p:nvSpPr>
        <p:spPr>
          <a:xfrm>
            <a:off x="7391400" y="54102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5000"/>
                </a:solidFill>
              </a:rPr>
              <a:t>S1</a:t>
            </a:r>
            <a:endParaRPr lang="en-US" sz="2400" dirty="0">
              <a:solidFill>
                <a:srgbClr val="005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91400" y="5089454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33CC"/>
                </a:solidFill>
              </a:rPr>
              <a:t>S3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391400" y="4763589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6DDA"/>
                </a:solidFill>
              </a:rPr>
              <a:t>S5 × 100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391400" y="435358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AS1 </a:t>
            </a:r>
            <a:r>
              <a:rPr lang="en-US" sz="2800" dirty="0">
                <a:solidFill>
                  <a:srgbClr val="C00000"/>
                </a:solidFill>
              </a:rPr>
              <a:t>× 100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391400" y="3748445"/>
            <a:ext cx="762000" cy="518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S2</a:t>
            </a:r>
            <a:endParaRPr lang="en-US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7391400" y="19050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E6"/>
                </a:solidFill>
              </a:rPr>
              <a:t>Pump</a:t>
            </a:r>
            <a:endParaRPr lang="en-US" sz="2800" dirty="0">
              <a:solidFill>
                <a:srgbClr val="0000E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91400" y="3810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B0597"/>
                </a:solidFill>
              </a:rPr>
              <a:t>S4</a:t>
            </a:r>
            <a:endParaRPr lang="en-US" sz="2800" dirty="0">
              <a:solidFill>
                <a:srgbClr val="FB0597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32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3</cp:revision>
  <dcterms:created xsi:type="dcterms:W3CDTF">2014-07-11T14:32:37Z</dcterms:created>
  <dcterms:modified xsi:type="dcterms:W3CDTF">2014-07-11T14:47:25Z</dcterms:modified>
</cp:coreProperties>
</file>