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02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8B624-E4D6-42DE-AB3B-04AD5DDC80AE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16A4-C288-4426-82FC-63566D33E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1600200" y="2943225"/>
            <a:ext cx="6324600" cy="1466850"/>
            <a:chOff x="1600200" y="2943225"/>
            <a:chExt cx="6324600" cy="1466850"/>
          </a:xfrm>
        </p:grpSpPr>
        <p:pic>
          <p:nvPicPr>
            <p:cNvPr id="46" name="Picture 45" descr="squat frequency.jpg"/>
            <p:cNvPicPr>
              <a:picLocks noChangeAspect="1"/>
            </p:cNvPicPr>
            <p:nvPr/>
          </p:nvPicPr>
          <p:blipFill>
            <a:blip r:embed="rId2" cstate="print"/>
            <a:srcRect r="15556"/>
            <a:stretch>
              <a:fillRect/>
            </a:stretch>
          </p:blipFill>
          <p:spPr>
            <a:xfrm>
              <a:off x="5029200" y="2943225"/>
              <a:ext cx="2895600" cy="1466850"/>
            </a:xfrm>
            <a:prstGeom prst="rect">
              <a:avLst/>
            </a:prstGeom>
          </p:spPr>
        </p:pic>
        <p:pic>
          <p:nvPicPr>
            <p:cNvPr id="28" name="Picture 27" descr="squat frequency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0200" y="2943225"/>
              <a:ext cx="3429000" cy="1466850"/>
            </a:xfrm>
            <a:prstGeom prst="rect">
              <a:avLst/>
            </a:prstGeom>
          </p:spPr>
        </p:pic>
        <p:sp>
          <p:nvSpPr>
            <p:cNvPr id="33" name="Oval 32"/>
            <p:cNvSpPr/>
            <p:nvPr/>
          </p:nvSpPr>
          <p:spPr>
            <a:xfrm>
              <a:off x="7753350" y="3943350"/>
              <a:ext cx="171450" cy="381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/>
          <p:nvPr/>
        </p:nvGrpSpPr>
        <p:grpSpPr>
          <a:xfrm>
            <a:off x="148549" y="685800"/>
            <a:ext cx="9281201" cy="5169932"/>
            <a:chOff x="148549" y="685800"/>
            <a:chExt cx="9281201" cy="5169932"/>
          </a:xfrm>
        </p:grpSpPr>
        <p:grpSp>
          <p:nvGrpSpPr>
            <p:cNvPr id="3" name="Group 42"/>
            <p:cNvGrpSpPr/>
            <p:nvPr/>
          </p:nvGrpSpPr>
          <p:grpSpPr>
            <a:xfrm>
              <a:off x="148549" y="685800"/>
              <a:ext cx="8890676" cy="5169932"/>
              <a:chOff x="148549" y="685800"/>
              <a:chExt cx="8890676" cy="5169932"/>
            </a:xfrm>
          </p:grpSpPr>
          <p:grpSp>
            <p:nvGrpSpPr>
              <p:cNvPr id="4" name="Group 21"/>
              <p:cNvGrpSpPr/>
              <p:nvPr/>
            </p:nvGrpSpPr>
            <p:grpSpPr>
              <a:xfrm>
                <a:off x="148549" y="685800"/>
                <a:ext cx="8890676" cy="4585883"/>
                <a:chOff x="937877" y="15416463"/>
                <a:chExt cx="14719423" cy="4585883"/>
              </a:xfrm>
            </p:grpSpPr>
            <p:pic>
              <p:nvPicPr>
                <p:cNvPr id="23" name="Picture 22" descr="785sim paper no label.jp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937877" y="16362640"/>
                  <a:ext cx="5638799" cy="3429000"/>
                </a:xfrm>
                <a:prstGeom prst="rect">
                  <a:avLst/>
                </a:prstGeom>
              </p:spPr>
            </p:pic>
            <p:sp>
              <p:nvSpPr>
                <p:cNvPr id="24" name="TextBox 23"/>
                <p:cNvSpPr txBox="1">
                  <a:spLocks noChangeAspect="1"/>
                </p:cNvSpPr>
                <p:nvPr/>
              </p:nvSpPr>
              <p:spPr>
                <a:xfrm>
                  <a:off x="6500728" y="19479126"/>
                  <a:ext cx="325010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2800" kern="0" dirty="0" smtClean="0">
                      <a:solidFill>
                        <a:sysClr val="windowText" lastClr="000000"/>
                      </a:solidFill>
                      <a:latin typeface="Franklin Gothic Demi" pitchFamily="34" charset="0"/>
                    </a:rPr>
                    <a:t>Frequency</a:t>
                  </a:r>
                  <a:endParaRPr kumimoji="0" lang="en-US" sz="2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  <p:sp>
              <p:nvSpPr>
                <p:cNvPr id="25" name="TextBox 24"/>
                <p:cNvSpPr txBox="1">
                  <a:spLocks noChangeAspect="1"/>
                </p:cNvSpPr>
                <p:nvPr/>
              </p:nvSpPr>
              <p:spPr>
                <a:xfrm>
                  <a:off x="2264736" y="15416463"/>
                  <a:ext cx="299247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Intensity</a:t>
                  </a:r>
                  <a:endPara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  <p:pic>
              <p:nvPicPr>
                <p:cNvPr id="26" name="Picture 25" descr="785sim paper no label.jpg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9724590" y="16362640"/>
                  <a:ext cx="5932710" cy="3429000"/>
                </a:xfrm>
                <a:prstGeom prst="rect">
                  <a:avLst/>
                </a:prstGeom>
              </p:spPr>
            </p:pic>
            <p:sp>
              <p:nvSpPr>
                <p:cNvPr id="27" name="TextBox 26"/>
                <p:cNvSpPr txBox="1">
                  <a:spLocks noChangeAspect="1"/>
                </p:cNvSpPr>
                <p:nvPr/>
              </p:nvSpPr>
              <p:spPr>
                <a:xfrm>
                  <a:off x="11114375" y="15416463"/>
                  <a:ext cx="299247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Intensity</a:t>
                  </a:r>
                  <a:endPara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6943725" y="5193268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endParaRPr kumimoji="0" lang="en-US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24525" y="5486400"/>
                <a:ext cx="1447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 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–</a:t>
                </a:r>
                <a:r>
                  <a:rPr lang="en-US" kern="0" dirty="0" smtClean="0">
                    <a:solidFill>
                      <a:sysClr val="windowText" lastClr="000000"/>
                    </a:solidFill>
                    <a:latin typeface="Franklin Gothic Demi" pitchFamily="34" charset="0"/>
                  </a:rPr>
                  <a:t> </a:t>
                </a:r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057775" y="5193268"/>
                <a:ext cx="11715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–</a:t>
                </a:r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2</a:t>
                </a:r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flipH="1">
                <a:off x="6438900" y="5040629"/>
                <a:ext cx="0" cy="5029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5638800" y="5046821"/>
                <a:ext cx="0" cy="1828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8048625" y="5040629"/>
                <a:ext cx="0" cy="5029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7334250" y="5486400"/>
                <a:ext cx="1447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 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+</a:t>
                </a:r>
                <a:r>
                  <a:rPr lang="en-US" kern="0" dirty="0" smtClean="0">
                    <a:solidFill>
                      <a:sysClr val="windowText" lastClr="000000"/>
                    </a:solidFill>
                    <a:latin typeface="Franklin Gothic Demi" pitchFamily="34" charset="0"/>
                  </a:rPr>
                  <a:t> </a:t>
                </a:r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 flipH="1">
                <a:off x="7239000" y="5046821"/>
                <a:ext cx="0" cy="1828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8839200" y="5046821"/>
                <a:ext cx="0" cy="1828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1552575" y="5194697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0" lang="el-GR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endParaRPr kumimoji="0" lang="en-US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H="1">
                <a:off x="1847850" y="5048250"/>
                <a:ext cx="0" cy="1828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/>
            <p:cNvSpPr txBox="1"/>
            <p:nvPr/>
          </p:nvSpPr>
          <p:spPr>
            <a:xfrm>
              <a:off x="8258175" y="5191125"/>
              <a:ext cx="1171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kumimoji="0" lang="el-GR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ω</a:t>
              </a:r>
              <a:r>
                <a:rPr kumimoji="0" lang="en-US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0</a:t>
              </a: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 +</a:t>
              </a:r>
              <a:r>
                <a:rPr kumimoji="0" lang="el-GR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 </a:t>
              </a: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2</a:t>
              </a:r>
              <a:r>
                <a:rPr kumimoji="0" lang="el-GR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ω</a:t>
              </a:r>
              <a:r>
                <a:rPr kumimoji="0" lang="en-US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rPr>
                <a:t>m</a:t>
              </a:r>
              <a:endParaRPr kumimoji="0" lang="en-US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Demi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29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6</cp:revision>
  <dcterms:created xsi:type="dcterms:W3CDTF">2014-05-20T16:14:43Z</dcterms:created>
  <dcterms:modified xsi:type="dcterms:W3CDTF">2014-05-22T20:03:17Z</dcterms:modified>
</cp:coreProperties>
</file>