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7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F358E-34EE-432A-A4CB-05B8FCFB5DA6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ED2F0-793F-4F2D-A2D3-F55DBE513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195"/>
          <p:cNvGrpSpPr/>
          <p:nvPr/>
        </p:nvGrpSpPr>
        <p:grpSpPr>
          <a:xfrm>
            <a:off x="575402" y="685800"/>
            <a:ext cx="7916996" cy="4495800"/>
            <a:chOff x="575402" y="685800"/>
            <a:chExt cx="7916996" cy="4495800"/>
          </a:xfrm>
        </p:grpSpPr>
        <p:cxnSp>
          <p:nvCxnSpPr>
            <p:cNvPr id="169" name="Straight Arrow Connector 168"/>
            <p:cNvCxnSpPr/>
            <p:nvPr/>
          </p:nvCxnSpPr>
          <p:spPr>
            <a:xfrm>
              <a:off x="4876800" y="4398462"/>
              <a:ext cx="3615598" cy="0"/>
            </a:xfrm>
            <a:prstGeom prst="straightConnector1">
              <a:avLst/>
            </a:prstGeom>
            <a:ln w="76200" cap="rnd">
              <a:solidFill>
                <a:srgbClr val="FF0000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oup 163"/>
            <p:cNvGrpSpPr/>
            <p:nvPr/>
          </p:nvGrpSpPr>
          <p:grpSpPr>
            <a:xfrm>
              <a:off x="575402" y="1905000"/>
              <a:ext cx="3615598" cy="1234595"/>
              <a:chOff x="533400" y="1905000"/>
              <a:chExt cx="3615598" cy="1234595"/>
            </a:xfrm>
          </p:grpSpPr>
          <p:cxnSp>
            <p:nvCxnSpPr>
              <p:cNvPr id="122" name="Straight Arrow Connector 121"/>
              <p:cNvCxnSpPr/>
              <p:nvPr/>
            </p:nvCxnSpPr>
            <p:spPr>
              <a:xfrm>
                <a:off x="533400" y="2522298"/>
                <a:ext cx="3615598" cy="0"/>
              </a:xfrm>
              <a:prstGeom prst="straightConnector1">
                <a:avLst/>
              </a:prstGeom>
              <a:ln w="76200" cap="rnd">
                <a:solidFill>
                  <a:srgbClr val="FF0000"/>
                </a:solidFill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oup 102"/>
              <p:cNvGrpSpPr>
                <a:grpSpLocks noChangeAspect="1"/>
              </p:cNvGrpSpPr>
              <p:nvPr/>
            </p:nvGrpSpPr>
            <p:grpSpPr>
              <a:xfrm rot="5400000">
                <a:off x="548581" y="2398838"/>
                <a:ext cx="1234595" cy="246919"/>
                <a:chOff x="381000" y="4724400"/>
                <a:chExt cx="3519317" cy="761998"/>
              </a:xfrm>
            </p:grpSpPr>
            <p:grpSp>
              <p:nvGrpSpPr>
                <p:cNvPr id="5" name="Group 40"/>
                <p:cNvGrpSpPr/>
                <p:nvPr/>
              </p:nvGrpSpPr>
              <p:grpSpPr>
                <a:xfrm>
                  <a:off x="1035143" y="4850708"/>
                  <a:ext cx="2157670" cy="635690"/>
                  <a:chOff x="1264816" y="4648200"/>
                  <a:chExt cx="1407176" cy="383498"/>
                </a:xfrm>
              </p:grpSpPr>
              <p:pic>
                <p:nvPicPr>
                  <p:cNvPr id="8" name="Picture 7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386969" y="4648200"/>
                    <a:ext cx="1188462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9" name="Group 38"/>
                  <p:cNvGrpSpPr/>
                  <p:nvPr/>
                </p:nvGrpSpPr>
                <p:grpSpPr>
                  <a:xfrm>
                    <a:off x="1264816" y="4800601"/>
                    <a:ext cx="1407176" cy="1247"/>
                    <a:chOff x="1112416" y="3810001"/>
                    <a:chExt cx="1407176" cy="1247"/>
                  </a:xfrm>
                </p:grpSpPr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 rot="10800000">
                      <a:off x="1112416" y="3810752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1" name="Straight Connector 10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6" name="Oval 5"/>
                <p:cNvSpPr/>
                <p:nvPr/>
              </p:nvSpPr>
              <p:spPr>
                <a:xfrm>
                  <a:off x="3810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6" name="Group 102"/>
              <p:cNvGrpSpPr>
                <a:grpSpLocks noChangeAspect="1"/>
              </p:cNvGrpSpPr>
              <p:nvPr/>
            </p:nvGrpSpPr>
            <p:grpSpPr>
              <a:xfrm rot="5400000">
                <a:off x="1672944" y="2398838"/>
                <a:ext cx="1234595" cy="246919"/>
                <a:chOff x="381000" y="4724400"/>
                <a:chExt cx="3519317" cy="761998"/>
              </a:xfrm>
            </p:grpSpPr>
            <p:grpSp>
              <p:nvGrpSpPr>
                <p:cNvPr id="27" name="Group 40"/>
                <p:cNvGrpSpPr/>
                <p:nvPr/>
              </p:nvGrpSpPr>
              <p:grpSpPr>
                <a:xfrm>
                  <a:off x="1035143" y="4850708"/>
                  <a:ext cx="2157670" cy="635690"/>
                  <a:chOff x="1264816" y="4648200"/>
                  <a:chExt cx="1407176" cy="383498"/>
                </a:xfrm>
              </p:grpSpPr>
              <p:pic>
                <p:nvPicPr>
                  <p:cNvPr id="30" name="Picture 29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386969" y="4648200"/>
                    <a:ext cx="1188462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31" name="Group 38"/>
                  <p:cNvGrpSpPr/>
                  <p:nvPr/>
                </p:nvGrpSpPr>
                <p:grpSpPr>
                  <a:xfrm>
                    <a:off x="1264816" y="4800601"/>
                    <a:ext cx="1407176" cy="1247"/>
                    <a:chOff x="1112416" y="3810001"/>
                    <a:chExt cx="1407176" cy="1247"/>
                  </a:xfrm>
                </p:grpSpPr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rot="10800000">
                      <a:off x="1112416" y="3810752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28" name="Oval 27"/>
                <p:cNvSpPr/>
                <p:nvPr/>
              </p:nvSpPr>
              <p:spPr>
                <a:xfrm>
                  <a:off x="3810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2" name="Group 102"/>
              <p:cNvGrpSpPr>
                <a:grpSpLocks noChangeAspect="1"/>
              </p:cNvGrpSpPr>
              <p:nvPr/>
            </p:nvGrpSpPr>
            <p:grpSpPr>
              <a:xfrm rot="5400000">
                <a:off x="2784078" y="2398838"/>
                <a:ext cx="1234595" cy="246919"/>
                <a:chOff x="381000" y="4724400"/>
                <a:chExt cx="3519317" cy="761998"/>
              </a:xfrm>
            </p:grpSpPr>
            <p:grpSp>
              <p:nvGrpSpPr>
                <p:cNvPr id="43" name="Group 40"/>
                <p:cNvGrpSpPr/>
                <p:nvPr/>
              </p:nvGrpSpPr>
              <p:grpSpPr>
                <a:xfrm>
                  <a:off x="1035143" y="4850708"/>
                  <a:ext cx="2157670" cy="635690"/>
                  <a:chOff x="1264816" y="4648200"/>
                  <a:chExt cx="1407176" cy="383498"/>
                </a:xfrm>
              </p:grpSpPr>
              <p:pic>
                <p:nvPicPr>
                  <p:cNvPr id="46" name="Picture 45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1386969" y="4648200"/>
                    <a:ext cx="1188462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47" name="Group 38"/>
                  <p:cNvGrpSpPr/>
                  <p:nvPr/>
                </p:nvGrpSpPr>
                <p:grpSpPr>
                  <a:xfrm>
                    <a:off x="1264816" y="4800601"/>
                    <a:ext cx="1407176" cy="1247"/>
                    <a:chOff x="1112416" y="3810001"/>
                    <a:chExt cx="1407176" cy="1247"/>
                  </a:xfrm>
                </p:grpSpPr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 rot="10800000">
                      <a:off x="1112416" y="3810752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44" name="Oval 43"/>
                <p:cNvSpPr/>
                <p:nvPr/>
              </p:nvSpPr>
              <p:spPr>
                <a:xfrm>
                  <a:off x="3810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63" name="Group 162"/>
            <p:cNvGrpSpPr/>
            <p:nvPr/>
          </p:nvGrpSpPr>
          <p:grpSpPr>
            <a:xfrm>
              <a:off x="575402" y="3933263"/>
              <a:ext cx="3615598" cy="901789"/>
              <a:chOff x="544004" y="3933263"/>
              <a:chExt cx="3615598" cy="901789"/>
            </a:xfrm>
          </p:grpSpPr>
          <p:cxnSp>
            <p:nvCxnSpPr>
              <p:cNvPr id="124" name="Straight Arrow Connector 123"/>
              <p:cNvCxnSpPr/>
              <p:nvPr/>
            </p:nvCxnSpPr>
            <p:spPr>
              <a:xfrm>
                <a:off x="544004" y="4398189"/>
                <a:ext cx="3615598" cy="0"/>
              </a:xfrm>
              <a:prstGeom prst="straightConnector1">
                <a:avLst/>
              </a:prstGeom>
              <a:ln w="76200" cap="rnd">
                <a:solidFill>
                  <a:srgbClr val="FF0000"/>
                </a:solidFill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Group 102"/>
              <p:cNvGrpSpPr>
                <a:grpSpLocks noChangeAspect="1"/>
              </p:cNvGrpSpPr>
              <p:nvPr/>
            </p:nvGrpSpPr>
            <p:grpSpPr>
              <a:xfrm rot="5400000">
                <a:off x="714985" y="4260698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51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54" name="Picture 53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55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7" name="Straight Connector 56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52" name="Oval 51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8" name="Group 102"/>
              <p:cNvGrpSpPr>
                <a:grpSpLocks noChangeAspect="1"/>
              </p:cNvGrpSpPr>
              <p:nvPr/>
            </p:nvGrpSpPr>
            <p:grpSpPr>
              <a:xfrm rot="5400000">
                <a:off x="1848332" y="4260698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99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102" name="Picture 101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03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104" name="Straight Connector 103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05" name="Straight Connector 104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100" name="Oval 99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4" name="Group 102"/>
              <p:cNvGrpSpPr>
                <a:grpSpLocks noChangeAspect="1"/>
              </p:cNvGrpSpPr>
              <p:nvPr/>
            </p:nvGrpSpPr>
            <p:grpSpPr>
              <a:xfrm rot="5400000">
                <a:off x="2957347" y="4260698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115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118" name="Picture 117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19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120" name="Straight Connector 119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21" name="Straight Connector 120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116" name="Oval 115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26" name="TextBox 125"/>
            <p:cNvSpPr txBox="1"/>
            <p:nvPr/>
          </p:nvSpPr>
          <p:spPr>
            <a:xfrm>
              <a:off x="859201" y="142869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Lower Refractive Index</a:t>
              </a:r>
              <a:endParaRPr lang="en-US" sz="20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59201" y="348609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Higher Refractive Index</a:t>
              </a:r>
              <a:endParaRPr lang="en-US" sz="2000" dirty="0"/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4876800" y="2057400"/>
              <a:ext cx="3615598" cy="901789"/>
              <a:chOff x="5031622" y="2057400"/>
              <a:chExt cx="3615598" cy="901789"/>
            </a:xfrm>
          </p:grpSpPr>
          <p:cxnSp>
            <p:nvCxnSpPr>
              <p:cNvPr id="152" name="Straight Arrow Connector 151"/>
              <p:cNvCxnSpPr/>
              <p:nvPr/>
            </p:nvCxnSpPr>
            <p:spPr>
              <a:xfrm>
                <a:off x="5031622" y="2522326"/>
                <a:ext cx="3615598" cy="0"/>
              </a:xfrm>
              <a:prstGeom prst="straightConnector1">
                <a:avLst/>
              </a:prstGeom>
              <a:ln w="76200" cap="rnd">
                <a:solidFill>
                  <a:srgbClr val="FF0000"/>
                </a:solidFill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8" name="Group 102"/>
              <p:cNvGrpSpPr>
                <a:grpSpLocks noChangeAspect="1"/>
              </p:cNvGrpSpPr>
              <p:nvPr/>
            </p:nvGrpSpPr>
            <p:grpSpPr>
              <a:xfrm rot="5400000">
                <a:off x="5202603" y="2384835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129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132" name="Picture 131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33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5" name="Straight Connector 134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130" name="Oval 129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6" name="Group 102"/>
              <p:cNvGrpSpPr>
                <a:grpSpLocks noChangeAspect="1"/>
              </p:cNvGrpSpPr>
              <p:nvPr/>
            </p:nvGrpSpPr>
            <p:grpSpPr>
              <a:xfrm rot="5400000">
                <a:off x="6335950" y="2384835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137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140" name="Picture 139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41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142" name="Straight Connector 141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3" name="Straight Connector 142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138" name="Oval 137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102"/>
              <p:cNvGrpSpPr>
                <a:grpSpLocks noChangeAspect="1"/>
              </p:cNvGrpSpPr>
              <p:nvPr/>
            </p:nvGrpSpPr>
            <p:grpSpPr>
              <a:xfrm rot="5400000">
                <a:off x="7444965" y="2384835"/>
                <a:ext cx="901789" cy="246920"/>
                <a:chOff x="1329692" y="4724400"/>
                <a:chExt cx="2570625" cy="762002"/>
              </a:xfrm>
            </p:grpSpPr>
            <p:grpSp>
              <p:nvGrpSpPr>
                <p:cNvPr id="145" name="Group 40"/>
                <p:cNvGrpSpPr/>
                <p:nvPr/>
              </p:nvGrpSpPr>
              <p:grpSpPr>
                <a:xfrm>
                  <a:off x="1983834" y="4850712"/>
                  <a:ext cx="1208984" cy="635690"/>
                  <a:chOff x="1883525" y="4648202"/>
                  <a:chExt cx="788467" cy="383498"/>
                </a:xfrm>
              </p:grpSpPr>
              <p:pic>
                <p:nvPicPr>
                  <p:cNvPr id="148" name="Picture 147"/>
                  <p:cNvPicPr/>
                  <p:nvPr/>
                </p:nvPicPr>
                <p:blipFill>
                  <a:blip r:embed="rId2" cstate="print">
                    <a:clrChange>
                      <a:clrFrom>
                        <a:srgbClr val="010002"/>
                      </a:clrFrom>
                      <a:clrTo>
                        <a:srgbClr val="010002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 bwMode="auto">
                  <a:xfrm>
                    <a:off x="2030714" y="4648202"/>
                    <a:ext cx="544715" cy="3834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49" name="Group 38"/>
                  <p:cNvGrpSpPr/>
                  <p:nvPr/>
                </p:nvGrpSpPr>
                <p:grpSpPr>
                  <a:xfrm>
                    <a:off x="1883525" y="4800601"/>
                    <a:ext cx="788467" cy="1248"/>
                    <a:chOff x="1731125" y="3810001"/>
                    <a:chExt cx="788467" cy="1248"/>
                  </a:xfrm>
                </p:grpSpPr>
                <p:cxnSp>
                  <p:nvCxnSpPr>
                    <p:cNvPr id="150" name="Straight Connector 149"/>
                    <p:cNvCxnSpPr/>
                    <p:nvPr/>
                  </p:nvCxnSpPr>
                  <p:spPr>
                    <a:xfrm rot="10800000">
                      <a:off x="1731125" y="3810753"/>
                      <a:ext cx="176693" cy="496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51" name="Straight Connector 150"/>
                    <p:cNvCxnSpPr/>
                    <p:nvPr/>
                  </p:nvCxnSpPr>
                  <p:spPr>
                    <a:xfrm rot="10800000">
                      <a:off x="2357255" y="3810001"/>
                      <a:ext cx="162337" cy="751"/>
                    </a:xfrm>
                    <a:prstGeom prst="line">
                      <a:avLst/>
                    </a:prstGeom>
                    <a:noFill/>
                    <a:ln w="381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</p:grpSp>
            <p:sp>
              <p:nvSpPr>
                <p:cNvPr id="146" name="Oval 145"/>
                <p:cNvSpPr/>
                <p:nvPr/>
              </p:nvSpPr>
              <p:spPr>
                <a:xfrm>
                  <a:off x="1329692" y="4724407"/>
                  <a:ext cx="699916" cy="760345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3200400" y="4724400"/>
                  <a:ext cx="699917" cy="760344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53" name="TextBox 152"/>
            <p:cNvSpPr txBox="1"/>
            <p:nvPr/>
          </p:nvSpPr>
          <p:spPr>
            <a:xfrm>
              <a:off x="5160599" y="152400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Lower Refractive Index</a:t>
              </a:r>
              <a:endParaRPr lang="en-US" sz="2000" dirty="0"/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4572000" y="990600"/>
              <a:ext cx="0" cy="419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609600" y="1295400"/>
              <a:ext cx="784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859201" y="83820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Vibrations</a:t>
              </a:r>
              <a:endParaRPr lang="en-US" sz="20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160599" y="83820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Rotations</a:t>
              </a:r>
              <a:endParaRPr lang="en-US" sz="2000" dirty="0"/>
            </a:p>
          </p:txBody>
        </p:sp>
        <p:grpSp>
          <p:nvGrpSpPr>
            <p:cNvPr id="166" name="Group 102"/>
            <p:cNvGrpSpPr>
              <a:grpSpLocks noChangeAspect="1"/>
            </p:cNvGrpSpPr>
            <p:nvPr/>
          </p:nvGrpSpPr>
          <p:grpSpPr>
            <a:xfrm>
              <a:off x="5047781" y="4260971"/>
              <a:ext cx="901789" cy="246920"/>
              <a:chOff x="1329692" y="4724400"/>
              <a:chExt cx="2570625" cy="762002"/>
            </a:xfrm>
          </p:grpSpPr>
          <p:grpSp>
            <p:nvGrpSpPr>
              <p:cNvPr id="184" name="Group 40"/>
              <p:cNvGrpSpPr/>
              <p:nvPr/>
            </p:nvGrpSpPr>
            <p:grpSpPr>
              <a:xfrm>
                <a:off x="1983834" y="4850712"/>
                <a:ext cx="1208984" cy="635690"/>
                <a:chOff x="1883525" y="4648202"/>
                <a:chExt cx="788467" cy="383498"/>
              </a:xfrm>
            </p:grpSpPr>
            <p:pic>
              <p:nvPicPr>
                <p:cNvPr id="187" name="Picture 186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2030714" y="4648202"/>
                  <a:ext cx="544715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88" name="Group 38"/>
                <p:cNvGrpSpPr/>
                <p:nvPr/>
              </p:nvGrpSpPr>
              <p:grpSpPr>
                <a:xfrm>
                  <a:off x="1883525" y="4800601"/>
                  <a:ext cx="788467" cy="1248"/>
                  <a:chOff x="1731125" y="3810001"/>
                  <a:chExt cx="788467" cy="1248"/>
                </a:xfrm>
              </p:grpSpPr>
              <p:cxnSp>
                <p:nvCxnSpPr>
                  <p:cNvPr id="189" name="Straight Connector 188"/>
                  <p:cNvCxnSpPr/>
                  <p:nvPr/>
                </p:nvCxnSpPr>
                <p:spPr>
                  <a:xfrm rot="10800000">
                    <a:off x="1731125" y="3810753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Straight Connector 189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185" name="Oval 184"/>
              <p:cNvSpPr/>
              <p:nvPr/>
            </p:nvSpPr>
            <p:spPr>
              <a:xfrm>
                <a:off x="1329692" y="4724407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7" name="Group 102"/>
            <p:cNvGrpSpPr>
              <a:grpSpLocks noChangeAspect="1"/>
            </p:cNvGrpSpPr>
            <p:nvPr/>
          </p:nvGrpSpPr>
          <p:grpSpPr>
            <a:xfrm>
              <a:off x="6181128" y="4260971"/>
              <a:ext cx="901789" cy="246920"/>
              <a:chOff x="1329692" y="4724400"/>
              <a:chExt cx="2570625" cy="762002"/>
            </a:xfrm>
          </p:grpSpPr>
          <p:grpSp>
            <p:nvGrpSpPr>
              <p:cNvPr id="177" name="Group 40"/>
              <p:cNvGrpSpPr/>
              <p:nvPr/>
            </p:nvGrpSpPr>
            <p:grpSpPr>
              <a:xfrm>
                <a:off x="1983834" y="4850712"/>
                <a:ext cx="1208984" cy="635690"/>
                <a:chOff x="1883525" y="4648202"/>
                <a:chExt cx="788467" cy="383498"/>
              </a:xfrm>
            </p:grpSpPr>
            <p:pic>
              <p:nvPicPr>
                <p:cNvPr id="180" name="Picture 179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2030714" y="4648202"/>
                  <a:ext cx="544715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81" name="Group 38"/>
                <p:cNvGrpSpPr/>
                <p:nvPr/>
              </p:nvGrpSpPr>
              <p:grpSpPr>
                <a:xfrm>
                  <a:off x="1883525" y="4800601"/>
                  <a:ext cx="788467" cy="1248"/>
                  <a:chOff x="1731125" y="3810001"/>
                  <a:chExt cx="788467" cy="1248"/>
                </a:xfrm>
              </p:grpSpPr>
              <p:cxnSp>
                <p:nvCxnSpPr>
                  <p:cNvPr id="182" name="Straight Connector 181"/>
                  <p:cNvCxnSpPr/>
                  <p:nvPr/>
                </p:nvCxnSpPr>
                <p:spPr>
                  <a:xfrm rot="10800000">
                    <a:off x="1731125" y="3810753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3" name="Straight Connector 182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178" name="Oval 177"/>
              <p:cNvSpPr/>
              <p:nvPr/>
            </p:nvSpPr>
            <p:spPr>
              <a:xfrm>
                <a:off x="1329692" y="4724407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8" name="Group 102"/>
            <p:cNvGrpSpPr>
              <a:grpSpLocks noChangeAspect="1"/>
            </p:cNvGrpSpPr>
            <p:nvPr/>
          </p:nvGrpSpPr>
          <p:grpSpPr>
            <a:xfrm>
              <a:off x="7290143" y="4260971"/>
              <a:ext cx="901789" cy="246920"/>
              <a:chOff x="1329692" y="4724400"/>
              <a:chExt cx="2570625" cy="762002"/>
            </a:xfrm>
          </p:grpSpPr>
          <p:grpSp>
            <p:nvGrpSpPr>
              <p:cNvPr id="170" name="Group 40"/>
              <p:cNvGrpSpPr/>
              <p:nvPr/>
            </p:nvGrpSpPr>
            <p:grpSpPr>
              <a:xfrm>
                <a:off x="1983834" y="4850712"/>
                <a:ext cx="1208984" cy="635690"/>
                <a:chOff x="1883525" y="4648202"/>
                <a:chExt cx="788467" cy="383498"/>
              </a:xfrm>
            </p:grpSpPr>
            <p:pic>
              <p:nvPicPr>
                <p:cNvPr id="173" name="Picture 172"/>
                <p:cNvPicPr/>
                <p:nvPr/>
              </p:nvPicPr>
              <p:blipFill>
                <a:blip r:embed="rId2" cstate="print">
                  <a:clrChange>
                    <a:clrFrom>
                      <a:srgbClr val="010002"/>
                    </a:clrFrom>
                    <a:clrTo>
                      <a:srgbClr val="010002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 bwMode="auto">
                <a:xfrm>
                  <a:off x="2030714" y="4648202"/>
                  <a:ext cx="544715" cy="383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74" name="Group 38"/>
                <p:cNvGrpSpPr/>
                <p:nvPr/>
              </p:nvGrpSpPr>
              <p:grpSpPr>
                <a:xfrm>
                  <a:off x="1883525" y="4800601"/>
                  <a:ext cx="788467" cy="1248"/>
                  <a:chOff x="1731125" y="3810001"/>
                  <a:chExt cx="788467" cy="1248"/>
                </a:xfrm>
              </p:grpSpPr>
              <p:cxnSp>
                <p:nvCxnSpPr>
                  <p:cNvPr id="175" name="Straight Connector 174"/>
                  <p:cNvCxnSpPr/>
                  <p:nvPr/>
                </p:nvCxnSpPr>
                <p:spPr>
                  <a:xfrm rot="10800000">
                    <a:off x="1731125" y="3810753"/>
                    <a:ext cx="176693" cy="496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 rot="10800000">
                    <a:off x="2357255" y="3810001"/>
                    <a:ext cx="162337" cy="751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171" name="Oval 170"/>
              <p:cNvSpPr/>
              <p:nvPr/>
            </p:nvSpPr>
            <p:spPr>
              <a:xfrm>
                <a:off x="1329692" y="4724407"/>
                <a:ext cx="699916" cy="760345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3200400" y="4724400"/>
                <a:ext cx="699917" cy="76034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91" name="TextBox 190"/>
            <p:cNvSpPr txBox="1"/>
            <p:nvPr/>
          </p:nvSpPr>
          <p:spPr>
            <a:xfrm>
              <a:off x="5160599" y="348205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Higher Refractive Index</a:t>
              </a:r>
              <a:endParaRPr lang="en-US" sz="2000" dirty="0"/>
            </a:p>
          </p:txBody>
        </p:sp>
        <p:sp>
          <p:nvSpPr>
            <p:cNvPr id="194" name="Up-Down Arrow 193"/>
            <p:cNvSpPr/>
            <p:nvPr/>
          </p:nvSpPr>
          <p:spPr>
            <a:xfrm>
              <a:off x="3048000" y="762000"/>
              <a:ext cx="228600" cy="4572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Circular Arrow 194"/>
            <p:cNvSpPr/>
            <p:nvPr/>
          </p:nvSpPr>
          <p:spPr>
            <a:xfrm>
              <a:off x="7239000" y="685800"/>
              <a:ext cx="609600" cy="609600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3127501"/>
                <a:gd name="adj5" fmla="val 180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7</cp:revision>
  <dcterms:created xsi:type="dcterms:W3CDTF">2014-05-20T18:09:24Z</dcterms:created>
  <dcterms:modified xsi:type="dcterms:W3CDTF">2014-05-26T18:49:22Z</dcterms:modified>
</cp:coreProperties>
</file>