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1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B307B-254B-4121-AD52-B9F8A9A78A27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3BEC8-73B6-4359-99E6-59AD8F3738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914400" y="304800"/>
            <a:ext cx="6411709" cy="5891304"/>
            <a:chOff x="914400" y="304800"/>
            <a:chExt cx="6411709" cy="589130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28800" y="685799"/>
              <a:ext cx="5497309" cy="5510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914400" y="1415926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 = 0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14400" y="3243944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 = 1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14400" y="5072744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 = 2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09800" y="316468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 = 0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38600" y="304800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 = 1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67400" y="304800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 = 2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4</cp:revision>
  <dcterms:created xsi:type="dcterms:W3CDTF">2014-06-25T15:40:22Z</dcterms:created>
  <dcterms:modified xsi:type="dcterms:W3CDTF">2014-06-25T18:36:46Z</dcterms:modified>
</cp:coreProperties>
</file>