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4F8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57471-AB04-461F-ADAA-811B0BDE4012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58911-DC61-41DB-AA7D-325D73C6B1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>
            <a:off x="3276600" y="662732"/>
            <a:ext cx="5746750" cy="6195268"/>
            <a:chOff x="3276600" y="662732"/>
            <a:chExt cx="5746750" cy="6195268"/>
          </a:xfrm>
        </p:grpSpPr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8229600" y="4191000"/>
            <a:ext cx="793750" cy="933450"/>
          </p:xfrm>
          <a:graphic>
            <a:graphicData uri="http://schemas.openxmlformats.org/presentationml/2006/ole">
              <p:oleObj spid="_x0000_s1027" name="Equation" r:id="rId3" imgW="215640" imgH="253800" progId="Equation.3">
                <p:embed/>
              </p:oleObj>
            </a:graphicData>
          </a:graphic>
        </p:graphicFrame>
        <p:cxnSp>
          <p:nvCxnSpPr>
            <p:cNvPr id="17" name="Straight Connector 16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5943600" y="5924176"/>
            <a:ext cx="793750" cy="933824"/>
          </p:xfrm>
          <a:graphic>
            <a:graphicData uri="http://schemas.openxmlformats.org/presentationml/2006/ole">
              <p:oleObj spid="_x0000_s1026" name="Equation" r:id="rId4" imgW="215640" imgH="253800" progId="Equation.3">
                <p:embed/>
              </p:oleObj>
            </a:graphicData>
          </a:graphic>
        </p:graphicFrame>
        <p:cxnSp>
          <p:nvCxnSpPr>
            <p:cNvPr id="113" name="Straight Arrow Connector 112"/>
            <p:cNvCxnSpPr>
              <a:cxnSpLocks noChangeAspect="1"/>
            </p:cNvCxnSpPr>
            <p:nvPr/>
          </p:nvCxnSpPr>
          <p:spPr>
            <a:xfrm rot="16200000" flipV="1">
              <a:off x="5068402" y="1959169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14" name="Straight Arrow Connector 113"/>
            <p:cNvCxnSpPr>
              <a:cxnSpLocks noChangeAspect="1"/>
            </p:cNvCxnSpPr>
            <p:nvPr/>
          </p:nvCxnSpPr>
          <p:spPr>
            <a:xfrm rot="5400000">
              <a:off x="1929064" y="2156061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7030A0"/>
              </a:solidFill>
              <a:prstDash val="sysDot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16" name="Straight Arrow Connector 115"/>
            <p:cNvCxnSpPr>
              <a:cxnSpLocks noChangeAspect="1"/>
            </p:cNvCxnSpPr>
            <p:nvPr/>
          </p:nvCxnSpPr>
          <p:spPr>
            <a:xfrm flipH="1" flipV="1">
              <a:off x="6274068" y="2590801"/>
              <a:ext cx="736332" cy="2092736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17" name="Straight Arrow Connector 116"/>
            <p:cNvCxnSpPr>
              <a:cxnSpLocks/>
            </p:cNvCxnSpPr>
            <p:nvPr/>
          </p:nvCxnSpPr>
          <p:spPr>
            <a:xfrm flipH="1">
              <a:off x="4191000" y="2636520"/>
              <a:ext cx="1905000" cy="381000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Equation 3.0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10</cp:revision>
  <dcterms:created xsi:type="dcterms:W3CDTF">2014-05-22T16:24:22Z</dcterms:created>
  <dcterms:modified xsi:type="dcterms:W3CDTF">2014-05-22T17:00:04Z</dcterms:modified>
</cp:coreProperties>
</file>