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F8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335120" y="659663"/>
            <a:ext cx="8688230" cy="6198337"/>
            <a:chOff x="335120" y="659663"/>
            <a:chExt cx="8688230" cy="6198337"/>
          </a:xfrm>
        </p:grpSpPr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8229600" y="4191000"/>
            <a:ext cx="793750" cy="933450"/>
          </p:xfrm>
          <a:graphic>
            <a:graphicData uri="http://schemas.openxmlformats.org/presentationml/2006/ole">
              <p:oleObj spid="_x0000_s1027" name="Equation" r:id="rId3" imgW="215640" imgH="253800" progId="Equation.3">
                <p:embed/>
              </p:oleObj>
            </a:graphicData>
          </a:graphic>
        </p:graphicFrame>
        <p:cxnSp>
          <p:nvCxnSpPr>
            <p:cNvPr id="7" name="Straight Connector 6"/>
            <p:cNvCxnSpPr/>
            <p:nvPr/>
          </p:nvCxnSpPr>
          <p:spPr>
            <a:xfrm flipV="1">
              <a:off x="2382251" y="914400"/>
              <a:ext cx="187770" cy="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44"/>
            <p:cNvGrpSpPr/>
            <p:nvPr/>
          </p:nvGrpSpPr>
          <p:grpSpPr>
            <a:xfrm rot="10800000" flipV="1">
              <a:off x="1599881" y="669528"/>
              <a:ext cx="1439562" cy="489743"/>
              <a:chOff x="847726" y="4572000"/>
              <a:chExt cx="1314437" cy="459695"/>
            </a:xfrm>
          </p:grpSpPr>
          <p:pic>
            <p:nvPicPr>
              <p:cNvPr id="9" name="Picture 8"/>
              <p:cNvPicPr/>
              <p:nvPr/>
            </p:nvPicPr>
            <p:blipFill>
              <a:blip r:embed="rId4" cstate="print">
                <a:clrChange>
                  <a:clrFrom>
                    <a:srgbClr val="000100"/>
                  </a:clrFrom>
                  <a:clrTo>
                    <a:srgbClr val="000100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1419213" y="4648616"/>
                <a:ext cx="381000" cy="3830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" name="Group 38"/>
              <p:cNvGrpSpPr/>
              <p:nvPr/>
            </p:nvGrpSpPr>
            <p:grpSpPr>
              <a:xfrm>
                <a:off x="847726" y="4572000"/>
                <a:ext cx="1314437" cy="457200"/>
                <a:chOff x="695326" y="3581400"/>
                <a:chExt cx="1314437" cy="45720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10800000" flipV="1">
                  <a:off x="1624008" y="3809999"/>
                  <a:ext cx="385755" cy="4763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Oval 11"/>
                <p:cNvSpPr/>
                <p:nvPr/>
              </p:nvSpPr>
              <p:spPr>
                <a:xfrm>
                  <a:off x="695326" y="3581400"/>
                  <a:ext cx="457200" cy="457200"/>
                </a:xfrm>
                <a:prstGeom prst="ellipse">
                  <a:avLst/>
                </a:prstGeom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6" name="Oval 5"/>
            <p:cNvSpPr/>
            <p:nvPr/>
          </p:nvSpPr>
          <p:spPr>
            <a:xfrm rot="10800000" flipV="1">
              <a:off x="1349520" y="671124"/>
              <a:ext cx="500722" cy="48708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16" name="Straight Arrow Connector 15"/>
            <p:cNvCxnSpPr>
              <a:cxnSpLocks/>
            </p:cNvCxnSpPr>
            <p:nvPr/>
          </p:nvCxnSpPr>
          <p:spPr>
            <a:xfrm flipH="1">
              <a:off x="4683577" y="659663"/>
              <a:ext cx="0" cy="5741137"/>
            </a:xfrm>
            <a:prstGeom prst="straightConnector1">
              <a:avLst/>
            </a:prstGeom>
            <a:noFill/>
            <a:ln w="107950" cap="rnd" cmpd="sng" algn="ctr">
              <a:solidFill>
                <a:srgbClr val="04FC04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/>
            </a:sp3d>
          </p:spPr>
        </p:cxnSp>
        <p:sp>
          <p:nvSpPr>
            <p:cNvPr id="26" name="Freeform 33"/>
            <p:cNvSpPr>
              <a:spLocks/>
            </p:cNvSpPr>
            <p:nvPr/>
          </p:nvSpPr>
          <p:spPr bwMode="auto">
            <a:xfrm rot="19913329">
              <a:off x="335120" y="2008565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 rot="19913329">
              <a:off x="744470" y="1789638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 rot="19913329">
              <a:off x="1153935" y="1571153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 rot="19913329">
              <a:off x="1563285" y="1352226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 rot="19915784">
              <a:off x="482486" y="1285179"/>
              <a:ext cx="756709" cy="332991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32" name="Group 9"/>
            <p:cNvGrpSpPr>
              <a:grpSpLocks noChangeAspect="1"/>
            </p:cNvGrpSpPr>
            <p:nvPr/>
          </p:nvGrpSpPr>
          <p:grpSpPr>
            <a:xfrm rot="1521986">
              <a:off x="2265696" y="1480927"/>
              <a:ext cx="925581" cy="603731"/>
              <a:chOff x="838200" y="2361908"/>
              <a:chExt cx="2177133" cy="792364"/>
            </a:xfrm>
          </p:grpSpPr>
          <p:sp>
            <p:nvSpPr>
              <p:cNvPr id="36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" name="Group 10"/>
            <p:cNvGrpSpPr>
              <a:grpSpLocks noChangeAspect="1"/>
            </p:cNvGrpSpPr>
            <p:nvPr/>
          </p:nvGrpSpPr>
          <p:grpSpPr>
            <a:xfrm rot="1521986">
              <a:off x="3104517" y="1878627"/>
              <a:ext cx="925581" cy="603731"/>
              <a:chOff x="838200" y="2361908"/>
              <a:chExt cx="2177133" cy="792364"/>
            </a:xfrm>
          </p:grpSpPr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34F8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1" name="Right Arrow 30"/>
            <p:cNvSpPr/>
            <p:nvPr/>
          </p:nvSpPr>
          <p:spPr>
            <a:xfrm rot="1772481">
              <a:off x="3094650" y="1273379"/>
              <a:ext cx="756709" cy="332991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38" name="Straight Arrow Connector 37"/>
            <p:cNvCxnSpPr>
              <a:cxnSpLocks/>
            </p:cNvCxnSpPr>
            <p:nvPr/>
          </p:nvCxnSpPr>
          <p:spPr>
            <a:xfrm flipH="1">
              <a:off x="5216977" y="735863"/>
              <a:ext cx="0" cy="5741137"/>
            </a:xfrm>
            <a:prstGeom prst="straightConnector1">
              <a:avLst/>
            </a:prstGeom>
            <a:noFill/>
            <a:ln w="107950" cap="rnd" cmpd="sng" algn="ctr">
              <a:solidFill>
                <a:srgbClr val="04FC04"/>
              </a:solidFill>
              <a:prstDash val="dash"/>
              <a:headEnd type="none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39" name="Explosion 2 38"/>
            <p:cNvSpPr/>
            <p:nvPr/>
          </p:nvSpPr>
          <p:spPr>
            <a:xfrm>
              <a:off x="1911686" y="878940"/>
              <a:ext cx="609600" cy="461148"/>
            </a:xfrm>
            <a:prstGeom prst="irregularSeal2">
              <a:avLst/>
            </a:prstGeom>
            <a:solidFill>
              <a:srgbClr val="34F875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aphicFrame>
          <p:nvGraphicFramePr>
            <p:cNvPr id="40" name="Object 39"/>
            <p:cNvGraphicFramePr>
              <a:graphicFrameLocks noChangeAspect="1"/>
            </p:cNvGraphicFramePr>
            <p:nvPr/>
          </p:nvGraphicFramePr>
          <p:xfrm>
            <a:off x="5943600" y="5924176"/>
            <a:ext cx="793750" cy="933824"/>
          </p:xfrm>
          <a:graphic>
            <a:graphicData uri="http://schemas.openxmlformats.org/presentationml/2006/ole">
              <p:oleObj spid="_x0000_s1026" name="Equation" r:id="rId5" imgW="215640" imgH="25380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3</cp:revision>
  <dcterms:created xsi:type="dcterms:W3CDTF">2014-05-22T16:24:22Z</dcterms:created>
  <dcterms:modified xsi:type="dcterms:W3CDTF">2014-05-22T16:38:04Z</dcterms:modified>
</cp:coreProperties>
</file>