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0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245" autoAdjust="0"/>
    <p:restoredTop sz="98968" autoAdjust="0"/>
  </p:normalViewPr>
  <p:slideViewPr>
    <p:cSldViewPr>
      <p:cViewPr>
        <p:scale>
          <a:sx n="100" d="100"/>
          <a:sy n="100" d="100"/>
        </p:scale>
        <p:origin x="144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E4F1-05E7-4000-80F4-E5FCDB453D65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3D10-98BE-4510-9228-CDC400D9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E4F1-05E7-4000-80F4-E5FCDB453D65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3D10-98BE-4510-9228-CDC400D9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E4F1-05E7-4000-80F4-E5FCDB453D65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3D10-98BE-4510-9228-CDC400D9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E4F1-05E7-4000-80F4-E5FCDB453D65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3D10-98BE-4510-9228-CDC400D9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E4F1-05E7-4000-80F4-E5FCDB453D65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3D10-98BE-4510-9228-CDC400D9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E4F1-05E7-4000-80F4-E5FCDB453D65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3D10-98BE-4510-9228-CDC400D9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E4F1-05E7-4000-80F4-E5FCDB453D65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3D10-98BE-4510-9228-CDC400D9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E4F1-05E7-4000-80F4-E5FCDB453D65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3D10-98BE-4510-9228-CDC400D9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E4F1-05E7-4000-80F4-E5FCDB453D65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3D10-98BE-4510-9228-CDC400D9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E4F1-05E7-4000-80F4-E5FCDB453D65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3D10-98BE-4510-9228-CDC400D9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E4F1-05E7-4000-80F4-E5FCDB453D65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3D10-98BE-4510-9228-CDC400D9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E4F1-05E7-4000-80F4-E5FCDB453D65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23D10-98BE-4510-9228-CDC400D9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/>
          <p:cNvGrpSpPr/>
          <p:nvPr/>
        </p:nvGrpSpPr>
        <p:grpSpPr>
          <a:xfrm>
            <a:off x="-1447800" y="1524000"/>
            <a:ext cx="10744200" cy="3831818"/>
            <a:chOff x="-1447800" y="1524000"/>
            <a:chExt cx="10744200" cy="3831818"/>
          </a:xfrm>
        </p:grpSpPr>
        <p:grpSp>
          <p:nvGrpSpPr>
            <p:cNvPr id="63" name="Group 62"/>
            <p:cNvGrpSpPr/>
            <p:nvPr/>
          </p:nvGrpSpPr>
          <p:grpSpPr>
            <a:xfrm>
              <a:off x="1828800" y="1548825"/>
              <a:ext cx="7467600" cy="3512154"/>
              <a:chOff x="762000" y="1548825"/>
              <a:chExt cx="7467600" cy="3512154"/>
            </a:xfrm>
          </p:grpSpPr>
          <p:pic>
            <p:nvPicPr>
              <p:cNvPr id="4" name="Picture 3" descr="main_cavity_diagram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762000" y="1720820"/>
                <a:ext cx="7467600" cy="3340159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3224346" y="1663337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C</a:t>
                </a:r>
                <a:endParaRPr lang="en-US" sz="3200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419600" y="1853625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/>
                  <a:t>D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324600" y="4419600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/>
                  <a:t>F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438400" y="3758625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B</a:t>
                </a:r>
                <a:endParaRPr lang="en-US" sz="32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172200" y="2971800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G</a:t>
                </a:r>
                <a:endParaRPr lang="en-US" sz="32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769428" y="2514600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E</a:t>
                </a:r>
                <a:endParaRPr lang="en-US" sz="32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143000" y="1548825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A</a:t>
                </a:r>
                <a:endParaRPr lang="en-US" sz="32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302137" y="3124200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I</a:t>
                </a:r>
                <a:endParaRPr lang="en-US" sz="32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705600" y="2971800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H</a:t>
                </a:r>
                <a:endParaRPr lang="en-US" sz="3200" dirty="0"/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>
                <a:off x="1600200" y="1968788"/>
                <a:ext cx="381000" cy="16481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3581398" y="2133600"/>
                <a:ext cx="228600" cy="3048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 flipH="1">
                <a:off x="2971798" y="2133600"/>
                <a:ext cx="381000" cy="3048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V="1">
                <a:off x="2819400" y="3530025"/>
                <a:ext cx="457200" cy="381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4800600" y="2362200"/>
                <a:ext cx="228600" cy="381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H="1">
                <a:off x="5921828" y="3023175"/>
                <a:ext cx="76200" cy="63442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flipH="1">
                <a:off x="6324600" y="3480375"/>
                <a:ext cx="76200" cy="3048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flipH="1">
                <a:off x="6858000" y="3505200"/>
                <a:ext cx="76200" cy="25342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 flipH="1">
                <a:off x="7239000" y="3631474"/>
                <a:ext cx="228600" cy="381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>
                <a:off x="6705600" y="4749225"/>
                <a:ext cx="76200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H="1" flipV="1">
                <a:off x="5486400" y="4267201"/>
                <a:ext cx="914400" cy="380999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>
              <a:off x="-1447800" y="1524000"/>
              <a:ext cx="3581400" cy="3831818"/>
              <a:chOff x="-685800" y="4272677"/>
              <a:chExt cx="3581400" cy="3831818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-152400" y="4272677"/>
                <a:ext cx="3048000" cy="3831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i="1" dirty="0" smtClean="0"/>
                  <a:t>Gas </a:t>
                </a:r>
                <a:r>
                  <a:rPr lang="en-US" i="1" dirty="0"/>
                  <a:t>I</a:t>
                </a:r>
                <a:r>
                  <a:rPr lang="en-US" i="1" dirty="0" smtClean="0"/>
                  <a:t>nput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b="1" dirty="0" smtClean="0"/>
                  <a:t>Nitrogen </a:t>
                </a:r>
                <a:r>
                  <a:rPr lang="en-US" b="1" dirty="0"/>
                  <a:t>R</a:t>
                </a:r>
                <a:r>
                  <a:rPr lang="en-US" b="1" dirty="0" smtClean="0"/>
                  <a:t>eservoir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i="1" dirty="0"/>
                  <a:t>N</a:t>
                </a:r>
                <a:r>
                  <a:rPr lang="en-US" i="1" dirty="0" smtClean="0"/>
                  <a:t>itrogen Input and Vent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b="1" dirty="0" smtClean="0"/>
                  <a:t>PZT </a:t>
                </a:r>
                <a:r>
                  <a:rPr lang="en-US" b="1" dirty="0" err="1" smtClean="0"/>
                  <a:t>Feedthrough</a:t>
                </a:r>
                <a:r>
                  <a:rPr lang="en-US" b="1" dirty="0" smtClean="0"/>
                  <a:t> Input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i="1" dirty="0" smtClean="0"/>
                  <a:t>Cavity Mirror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b="1" dirty="0" smtClean="0"/>
                  <a:t>End Clamp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i="1" dirty="0" smtClean="0"/>
                  <a:t>Hollow Cylindrical PZT Stack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b="1" dirty="0" smtClean="0"/>
                  <a:t>End Piece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i="1" dirty="0" smtClean="0"/>
                  <a:t>Chamber Window</a:t>
                </a: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-685800" y="4272677"/>
                <a:ext cx="381000" cy="3831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i="1" dirty="0" smtClean="0"/>
                  <a:t>A 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b="1" dirty="0" smtClean="0"/>
                  <a:t>B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i="1" dirty="0" smtClean="0"/>
                  <a:t>C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b="1" dirty="0" smtClean="0"/>
                  <a:t>D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i="1" dirty="0" smtClean="0"/>
                  <a:t>E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b="1" dirty="0" smtClean="0"/>
                  <a:t>F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i="1" dirty="0" smtClean="0"/>
                  <a:t>G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b="1" dirty="0" smtClean="0"/>
                  <a:t>H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i="1" dirty="0" smtClean="0"/>
                  <a:t>I</a:t>
                </a: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-420189" y="4272677"/>
                <a:ext cx="381000" cy="3831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i="1" dirty="0" smtClean="0"/>
                  <a:t>--</a:t>
                </a:r>
                <a:r>
                  <a:rPr lang="en-US" b="1" i="1" dirty="0" smtClean="0"/>
                  <a:t>--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i="1" dirty="0" smtClean="0"/>
                  <a:t>--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b="1" dirty="0" smtClean="0"/>
                  <a:t>--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i="1" dirty="0" smtClean="0"/>
                  <a:t>--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b="1" dirty="0" smtClean="0"/>
                  <a:t>--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i="1" dirty="0" smtClean="0"/>
                  <a:t>--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b="1" dirty="0" smtClean="0"/>
                  <a:t>--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i="1" dirty="0" smtClean="0"/>
                  <a:t>--</a:t>
                </a: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1828800" y="1577400"/>
            <a:ext cx="10591800" cy="3604200"/>
            <a:chOff x="-1828800" y="1577400"/>
            <a:chExt cx="10591800" cy="3604200"/>
          </a:xfrm>
        </p:grpSpPr>
        <p:grpSp>
          <p:nvGrpSpPr>
            <p:cNvPr id="57" name="Group 56"/>
            <p:cNvGrpSpPr/>
            <p:nvPr/>
          </p:nvGrpSpPr>
          <p:grpSpPr>
            <a:xfrm>
              <a:off x="-1828800" y="1682740"/>
              <a:ext cx="10591800" cy="3416320"/>
              <a:chOff x="-1828800" y="1682740"/>
              <a:chExt cx="10591800" cy="3416320"/>
            </a:xfrm>
          </p:grpSpPr>
          <p:grpSp>
            <p:nvGrpSpPr>
              <p:cNvPr id="15" name="Group 65"/>
              <p:cNvGrpSpPr/>
              <p:nvPr/>
            </p:nvGrpSpPr>
            <p:grpSpPr>
              <a:xfrm>
                <a:off x="-1828800" y="1682740"/>
                <a:ext cx="3581400" cy="3416320"/>
                <a:chOff x="-685800" y="4272677"/>
                <a:chExt cx="3581400" cy="3416320"/>
              </a:xfrm>
            </p:grpSpPr>
            <p:sp>
              <p:nvSpPr>
                <p:cNvPr id="13" name="TextBox 12"/>
                <p:cNvSpPr txBox="1"/>
                <p:nvPr/>
              </p:nvSpPr>
              <p:spPr>
                <a:xfrm>
                  <a:off x="-152400" y="4272677"/>
                  <a:ext cx="3048000" cy="34163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i="1" dirty="0" smtClean="0"/>
                    <a:t>Chamber Base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b="1" dirty="0" smtClean="0"/>
                    <a:t>Chamber Base Clamp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i="1" dirty="0" smtClean="0"/>
                    <a:t>End Clamp Base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b="1" dirty="0" smtClean="0"/>
                    <a:t>Mirror Holder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i="1" dirty="0" smtClean="0"/>
                    <a:t>End Piece O-Ring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b="1" dirty="0" smtClean="0"/>
                    <a:t>Retaining Ring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i="1" dirty="0" smtClean="0"/>
                    <a:t>Window O-Rings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b="1" dirty="0" smtClean="0"/>
                    <a:t>Chamber Window Cover</a:t>
                  </a: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-685800" y="4272677"/>
                  <a:ext cx="381000" cy="34163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i="1" dirty="0" smtClean="0"/>
                    <a:t>J 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b="1" dirty="0"/>
                    <a:t>K</a:t>
                  </a:r>
                  <a:endParaRPr lang="en-US" b="1" dirty="0" smtClean="0"/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i="1" dirty="0" smtClean="0"/>
                    <a:t>L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b="1" dirty="0" smtClean="0"/>
                    <a:t>M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i="1" dirty="0" smtClean="0"/>
                    <a:t>N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b="1" dirty="0" smtClean="0"/>
                    <a:t>O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i="1" dirty="0" smtClean="0"/>
                    <a:t>P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b="1" dirty="0" smtClean="0"/>
                    <a:t>Q</a:t>
                  </a: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-420189" y="4272677"/>
                  <a:ext cx="381000" cy="34163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i="1" dirty="0" smtClean="0"/>
                    <a:t>--</a:t>
                  </a:r>
                  <a:r>
                    <a:rPr lang="en-US" b="1" i="1" dirty="0" smtClean="0"/>
                    <a:t>--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i="1" dirty="0" smtClean="0"/>
                    <a:t>--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b="1" dirty="0" smtClean="0"/>
                    <a:t>--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i="1" dirty="0" smtClean="0"/>
                    <a:t>--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b="1" dirty="0" smtClean="0"/>
                    <a:t>--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i="1" dirty="0" smtClean="0"/>
                    <a:t>--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b="1" dirty="0" smtClean="0"/>
                    <a:t>--</a:t>
                  </a:r>
                </a:p>
              </p:txBody>
            </p:sp>
          </p:grpSp>
          <p:pic>
            <p:nvPicPr>
              <p:cNvPr id="4" name="Picture 3" descr="main_cavity_diagram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295400" y="1720820"/>
                <a:ext cx="7467600" cy="3340159"/>
              </a:xfrm>
              <a:prstGeom prst="rect">
                <a:avLst/>
              </a:prstGeom>
            </p:spPr>
          </p:pic>
        </p:grpSp>
        <p:sp>
          <p:nvSpPr>
            <p:cNvPr id="5" name="TextBox 4"/>
            <p:cNvSpPr txBox="1"/>
            <p:nvPr/>
          </p:nvSpPr>
          <p:spPr>
            <a:xfrm>
              <a:off x="4876800" y="4577775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L</a:t>
              </a:r>
              <a:endParaRPr lang="en-US" sz="32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400799" y="2447925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N</a:t>
              </a:r>
              <a:endParaRPr lang="en-US" sz="32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248400" y="4314825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M</a:t>
              </a:r>
              <a:endParaRPr lang="en-US" sz="32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76550" y="15774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K</a:t>
              </a:r>
              <a:endParaRPr lang="en-US" sz="3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15200" y="4596825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P</a:t>
              </a:r>
              <a:endParaRPr lang="en-US" sz="3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43699" y="270135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O</a:t>
              </a:r>
              <a:endParaRPr lang="en-US" sz="3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35628" y="3388511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J</a:t>
              </a:r>
              <a:endParaRPr lang="en-US" sz="3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77200" y="3095625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Q</a:t>
              </a:r>
              <a:endParaRPr lang="en-US" sz="3200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V="1">
              <a:off x="2362200" y="3377625"/>
              <a:ext cx="304800" cy="2286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>
              <a:off x="2905125" y="2066925"/>
              <a:ext cx="142875" cy="3714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5200650" y="4724400"/>
              <a:ext cx="285750" cy="1524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>
              <a:off x="6248400" y="2905125"/>
              <a:ext cx="228599" cy="6762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H="1">
              <a:off x="6357257" y="3069772"/>
              <a:ext cx="457199" cy="6000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6505575" y="4038600"/>
              <a:ext cx="76200" cy="381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V="1">
              <a:off x="7489372" y="4256314"/>
              <a:ext cx="0" cy="45720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>
              <a:off x="8105776" y="3629025"/>
              <a:ext cx="123824" cy="4095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7598228" y="4343400"/>
              <a:ext cx="228600" cy="381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full_side_view_tilt.jpg"/>
          <p:cNvPicPr>
            <a:picLocks noChangeAspect="1"/>
          </p:cNvPicPr>
          <p:nvPr/>
        </p:nvPicPr>
        <p:blipFill>
          <a:blip r:embed="rId2" cstate="print"/>
          <a:srcRect t="24590" b="33463"/>
          <a:stretch>
            <a:fillRect/>
          </a:stretch>
        </p:blipFill>
        <p:spPr>
          <a:xfrm>
            <a:off x="0" y="3581400"/>
            <a:ext cx="9144000" cy="2209800"/>
          </a:xfrm>
          <a:prstGeom prst="rect">
            <a:avLst/>
          </a:prstGeom>
        </p:spPr>
      </p:pic>
      <p:grpSp>
        <p:nvGrpSpPr>
          <p:cNvPr id="119" name="Group 118"/>
          <p:cNvGrpSpPr/>
          <p:nvPr/>
        </p:nvGrpSpPr>
        <p:grpSpPr>
          <a:xfrm>
            <a:off x="49082" y="-914400"/>
            <a:ext cx="9045836" cy="4238625"/>
            <a:chOff x="49082" y="-914400"/>
            <a:chExt cx="9045836" cy="4238625"/>
          </a:xfrm>
        </p:grpSpPr>
        <p:pic>
          <p:nvPicPr>
            <p:cNvPr id="29" name="Picture 28" descr="full_side_view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082" y="228600"/>
              <a:ext cx="9045836" cy="2362200"/>
            </a:xfrm>
            <a:prstGeom prst="rect">
              <a:avLst/>
            </a:prstGeom>
          </p:spPr>
        </p:pic>
        <p:cxnSp>
          <p:nvCxnSpPr>
            <p:cNvPr id="34" name="Straight Arrow Connector 33"/>
            <p:cNvCxnSpPr/>
            <p:nvPr/>
          </p:nvCxnSpPr>
          <p:spPr>
            <a:xfrm flipV="1">
              <a:off x="619125" y="1605915"/>
              <a:ext cx="0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764721" y="904875"/>
              <a:ext cx="91440" cy="447675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847725" y="1581150"/>
              <a:ext cx="0" cy="82296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381000" y="228600"/>
              <a:ext cx="0" cy="82296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1219200" y="381000"/>
              <a:ext cx="0" cy="82296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1800225" y="904875"/>
              <a:ext cx="0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1619250" y="1581150"/>
              <a:ext cx="0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1962150" y="453390"/>
              <a:ext cx="0" cy="82296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2543175" y="-449580"/>
              <a:ext cx="0" cy="82296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V="1">
              <a:off x="2152650" y="2266950"/>
              <a:ext cx="0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2266950" y="81915"/>
              <a:ext cx="0" cy="82296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2895600" y="2209800"/>
              <a:ext cx="0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V="1">
              <a:off x="2971800" y="76200"/>
              <a:ext cx="0" cy="82296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V="1">
              <a:off x="4572000" y="1924050"/>
              <a:ext cx="0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V="1">
              <a:off x="3924300" y="-49530"/>
              <a:ext cx="0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V="1">
              <a:off x="5286375" y="-40005"/>
              <a:ext cx="0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V="1">
              <a:off x="6200775" y="161925"/>
              <a:ext cx="0" cy="82296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6248400" y="2362200"/>
              <a:ext cx="0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6686550" y="-382905"/>
              <a:ext cx="0" cy="82296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6877050" y="209550"/>
              <a:ext cx="0" cy="82296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V="1">
              <a:off x="6934200" y="2406075"/>
              <a:ext cx="0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V="1">
              <a:off x="7229475" y="1676400"/>
              <a:ext cx="0" cy="82296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V="1">
              <a:off x="7543800" y="1704975"/>
              <a:ext cx="0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V="1">
              <a:off x="7115175" y="533400"/>
              <a:ext cx="0" cy="82296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V="1">
              <a:off x="7343775" y="990600"/>
              <a:ext cx="0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V="1">
              <a:off x="7696200" y="628650"/>
              <a:ext cx="0" cy="82296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V="1">
              <a:off x="7943850" y="1844040"/>
              <a:ext cx="0" cy="82296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V="1">
              <a:off x="8324850" y="1022925"/>
              <a:ext cx="0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V="1">
              <a:off x="8763000" y="2000250"/>
              <a:ext cx="0" cy="51435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 flipV="1">
              <a:off x="8562975" y="609600"/>
              <a:ext cx="0" cy="82296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152400" y="-2286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1</a:t>
              </a:r>
              <a:endParaRPr lang="en-US" sz="32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34092" y="443925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2</a:t>
              </a:r>
              <a:endParaRPr lang="en-US" sz="32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990600" y="-762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3</a:t>
              </a:r>
              <a:endParaRPr lang="en-US" sz="32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571625" y="43815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4</a:t>
              </a:r>
              <a:endParaRPr lang="en-US" sz="32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733550" y="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5</a:t>
              </a:r>
              <a:endParaRPr lang="en-US" sz="3200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038350" y="-3810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6</a:t>
              </a:r>
              <a:endParaRPr lang="en-US" sz="3200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314575" y="-9144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7</a:t>
              </a:r>
              <a:endParaRPr lang="en-US" sz="32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743200" y="-3810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8</a:t>
              </a:r>
              <a:endParaRPr lang="en-US" sz="3200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695700" y="-542925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9</a:t>
              </a:r>
              <a:endParaRPr lang="en-US" sz="3200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981575" y="-508575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10</a:t>
              </a:r>
              <a:endParaRPr lang="en-US" sz="3200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857875" y="-3048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11</a:t>
              </a:r>
              <a:endParaRPr lang="en-US" sz="3200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381750" y="-861000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12</a:t>
              </a:r>
              <a:endParaRPr lang="en-US" sz="3200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629400" y="-285750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13</a:t>
              </a:r>
              <a:endParaRPr lang="en-US" sz="3200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6819900" y="47625"/>
              <a:ext cx="6477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14</a:t>
              </a:r>
              <a:endParaRPr lang="en-US" sz="32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7029450" y="539175"/>
              <a:ext cx="6477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15</a:t>
              </a:r>
              <a:endParaRPr lang="en-US" sz="3200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7391400" y="171450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16</a:t>
              </a:r>
              <a:endParaRPr lang="en-US" sz="3200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7953375" y="542925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17</a:t>
              </a:r>
              <a:endParaRPr lang="en-US" sz="3200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8248650" y="142875"/>
              <a:ext cx="6381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18</a:t>
              </a:r>
              <a:endParaRPr lang="en-US" sz="3200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8458200" y="2419350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32</a:t>
              </a:r>
              <a:endParaRPr lang="en-US" sz="32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010525" y="2057400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31</a:t>
              </a:r>
              <a:endParaRPr lang="en-US" sz="3200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7639050" y="2590800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30</a:t>
              </a:r>
              <a:endParaRPr lang="en-US" sz="3200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7239000" y="2047875"/>
              <a:ext cx="6095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29</a:t>
              </a:r>
              <a:endParaRPr lang="en-US" sz="3200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6924675" y="2387025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28</a:t>
              </a:r>
              <a:endParaRPr lang="en-US" sz="3200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629400" y="2739450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27</a:t>
              </a:r>
              <a:endParaRPr lang="en-US" sz="3200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5943600" y="2695575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25</a:t>
              </a:r>
              <a:endParaRPr lang="en-US" sz="3200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4267200" y="2266950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24</a:t>
              </a:r>
              <a:endParaRPr lang="en-US" sz="32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2590800" y="2568000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23</a:t>
              </a:r>
              <a:endParaRPr lang="en-US" sz="3200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847850" y="2619375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22</a:t>
              </a:r>
              <a:endParaRPr lang="en-US" sz="3200" dirty="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314450" y="1948875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21</a:t>
              </a:r>
              <a:endParaRPr lang="en-US" sz="3200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542925" y="2286000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20</a:t>
              </a:r>
              <a:endParaRPr lang="en-US" sz="3200" dirty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28600" y="1943100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19</a:t>
              </a:r>
              <a:endParaRPr lang="en-US" sz="3200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6248400" y="2305050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26</a:t>
              </a:r>
              <a:endParaRPr lang="en-US" sz="3200" dirty="0"/>
            </a:p>
          </p:txBody>
        </p:sp>
        <p:cxnSp>
          <p:nvCxnSpPr>
            <p:cNvPr id="105" name="Straight Arrow Connector 104"/>
            <p:cNvCxnSpPr/>
            <p:nvPr/>
          </p:nvCxnSpPr>
          <p:spPr>
            <a:xfrm flipV="1">
              <a:off x="6553200" y="1716405"/>
              <a:ext cx="0" cy="73152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flipH="1" flipV="1">
              <a:off x="861330" y="904875"/>
              <a:ext cx="91440" cy="447675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>
              <a:off x="8210550" y="1676400"/>
              <a:ext cx="100584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 flipH="1">
              <a:off x="8307159" y="1676400"/>
              <a:ext cx="131991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-3048000" y="1019175"/>
            <a:ext cx="15697200" cy="4446176"/>
            <a:chOff x="-3048000" y="1019175"/>
            <a:chExt cx="15697200" cy="4446176"/>
          </a:xfrm>
        </p:grpSpPr>
        <p:grpSp>
          <p:nvGrpSpPr>
            <p:cNvPr id="46" name="Group 45"/>
            <p:cNvGrpSpPr/>
            <p:nvPr/>
          </p:nvGrpSpPr>
          <p:grpSpPr>
            <a:xfrm>
              <a:off x="-3048000" y="1019175"/>
              <a:ext cx="15697200" cy="4446176"/>
              <a:chOff x="-3048000" y="1019175"/>
              <a:chExt cx="15697200" cy="4446176"/>
            </a:xfrm>
          </p:grpSpPr>
          <p:pic>
            <p:nvPicPr>
              <p:cNvPr id="7" name="Picture 6" descr="pzt_side_zoom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-3048000" y="1696218"/>
                <a:ext cx="7620000" cy="3629145"/>
              </a:xfrm>
              <a:prstGeom prst="rect">
                <a:avLst/>
              </a:prstGeom>
            </p:spPr>
          </p:pic>
          <p:grpSp>
            <p:nvGrpSpPr>
              <p:cNvPr id="5" name="Group 4"/>
              <p:cNvGrpSpPr/>
              <p:nvPr/>
            </p:nvGrpSpPr>
            <p:grpSpPr>
              <a:xfrm>
                <a:off x="4724400" y="1019175"/>
                <a:ext cx="7924800" cy="4446176"/>
                <a:chOff x="609600" y="1501200"/>
                <a:chExt cx="7924800" cy="4446176"/>
              </a:xfrm>
            </p:grpSpPr>
            <p:pic>
              <p:nvPicPr>
                <p:cNvPr id="6" name="Picture 5" descr="pzt_side_zoom.jpg"/>
                <p:cNvPicPr>
                  <a:picLocks noChangeAspect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>
                <a:xfrm>
                  <a:off x="914400" y="2318231"/>
                  <a:ext cx="7620000" cy="3629145"/>
                </a:xfrm>
                <a:prstGeom prst="rect">
                  <a:avLst/>
                </a:prstGeom>
              </p:spPr>
            </p:pic>
            <p:cxnSp>
              <p:nvCxnSpPr>
                <p:cNvPr id="8" name="Straight Arrow Connector 7"/>
                <p:cNvCxnSpPr/>
                <p:nvPr/>
              </p:nvCxnSpPr>
              <p:spPr>
                <a:xfrm flipH="1">
                  <a:off x="3962400" y="2387025"/>
                  <a:ext cx="228599" cy="1209675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Arrow Connector 8"/>
                <p:cNvCxnSpPr/>
                <p:nvPr/>
              </p:nvCxnSpPr>
              <p:spPr>
                <a:xfrm flipH="1">
                  <a:off x="4210050" y="3120450"/>
                  <a:ext cx="228599" cy="676275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Arrow Connector 9"/>
                <p:cNvCxnSpPr/>
                <p:nvPr/>
              </p:nvCxnSpPr>
              <p:spPr>
                <a:xfrm flipH="1">
                  <a:off x="4410076" y="2628900"/>
                  <a:ext cx="457199" cy="1209675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Arrow Connector 10"/>
                <p:cNvCxnSpPr/>
                <p:nvPr/>
              </p:nvCxnSpPr>
              <p:spPr>
                <a:xfrm flipH="1">
                  <a:off x="4724400" y="3158550"/>
                  <a:ext cx="228599" cy="676275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11"/>
                <p:cNvCxnSpPr/>
                <p:nvPr/>
              </p:nvCxnSpPr>
              <p:spPr>
                <a:xfrm flipH="1">
                  <a:off x="5029200" y="2695575"/>
                  <a:ext cx="457199" cy="1209675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12"/>
                <p:cNvCxnSpPr/>
                <p:nvPr/>
              </p:nvCxnSpPr>
              <p:spPr>
                <a:xfrm flipH="1">
                  <a:off x="5791200" y="3063300"/>
                  <a:ext cx="228599" cy="676275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/>
                <p:cNvCxnSpPr/>
                <p:nvPr/>
              </p:nvCxnSpPr>
              <p:spPr>
                <a:xfrm flipV="1">
                  <a:off x="5881468" y="4686300"/>
                  <a:ext cx="457200" cy="60960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/>
                <p:cNvCxnSpPr/>
                <p:nvPr/>
              </p:nvCxnSpPr>
              <p:spPr>
                <a:xfrm>
                  <a:off x="6629400" y="3682425"/>
                  <a:ext cx="152400" cy="60960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/>
                <p:cNvCxnSpPr/>
                <p:nvPr/>
              </p:nvCxnSpPr>
              <p:spPr>
                <a:xfrm flipV="1">
                  <a:off x="6477000" y="4901625"/>
                  <a:ext cx="457200" cy="60960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/>
                <p:cNvCxnSpPr/>
                <p:nvPr/>
              </p:nvCxnSpPr>
              <p:spPr>
                <a:xfrm>
                  <a:off x="7696200" y="2957732"/>
                  <a:ext cx="76201" cy="752475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/>
                <p:nvPr/>
              </p:nvCxnSpPr>
              <p:spPr>
                <a:xfrm flipH="1" flipV="1">
                  <a:off x="4191000" y="5383650"/>
                  <a:ext cx="457200" cy="22860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/>
                <p:cNvCxnSpPr/>
                <p:nvPr/>
              </p:nvCxnSpPr>
              <p:spPr>
                <a:xfrm flipH="1">
                  <a:off x="4114800" y="4596825"/>
                  <a:ext cx="457200" cy="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>
                  <a:off x="3657600" y="2244150"/>
                  <a:ext cx="1" cy="523875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/>
                <p:cNvCxnSpPr/>
                <p:nvPr/>
              </p:nvCxnSpPr>
              <p:spPr>
                <a:xfrm>
                  <a:off x="2362199" y="2310825"/>
                  <a:ext cx="1" cy="38100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/>
                <p:nvPr/>
              </p:nvCxnSpPr>
              <p:spPr>
                <a:xfrm flipV="1">
                  <a:off x="1524000" y="5078850"/>
                  <a:ext cx="609600" cy="15240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2943225" y="1986975"/>
                  <a:ext cx="76200" cy="53340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>
                  <a:off x="1219200" y="1981200"/>
                  <a:ext cx="228600" cy="482025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 flipV="1">
                  <a:off x="990600" y="3554850"/>
                  <a:ext cx="381000" cy="45720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 flipV="1">
                  <a:off x="1524000" y="3707250"/>
                  <a:ext cx="990600" cy="68580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/>
                <p:cNvSpPr txBox="1"/>
                <p:nvPr/>
              </p:nvSpPr>
              <p:spPr>
                <a:xfrm>
                  <a:off x="1143000" y="5002650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B</a:t>
                  </a:r>
                  <a:endParaRPr lang="en-US" sz="3200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1143000" y="4164450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A</a:t>
                  </a:r>
                  <a:endParaRPr lang="en-US" sz="3200" dirty="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2124075" y="1815525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C</a:t>
                  </a:r>
                  <a:endParaRPr lang="en-US" sz="3200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609600" y="3859650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D</a:t>
                  </a:r>
                  <a:endParaRPr lang="en-US" sz="3200" dirty="0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838200" y="1524000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E</a:t>
                  </a:r>
                  <a:endParaRPr lang="en-US" sz="3200" dirty="0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4791075" y="2120325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F</a:t>
                  </a:r>
                  <a:endParaRPr lang="en-US" sz="3200" dirty="0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4800600" y="2649975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H</a:t>
                  </a:r>
                  <a:endParaRPr lang="en-US" sz="3200" dirty="0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4286250" y="2606100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G</a:t>
                  </a:r>
                  <a:endParaRPr lang="en-US" sz="3200" dirty="0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5334000" y="2187000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I</a:t>
                  </a:r>
                  <a:endParaRPr lang="en-US" sz="3200" dirty="0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2714625" y="1501200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J</a:t>
                  </a:r>
                  <a:endParaRPr lang="en-US" sz="3200" dirty="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5867400" y="2554725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K</a:t>
                  </a:r>
                  <a:endParaRPr lang="en-US" sz="3200" dirty="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4019550" y="1834575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L</a:t>
                  </a:r>
                  <a:endParaRPr lang="en-US" sz="3200" dirty="0"/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3429000" y="1735575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M</a:t>
                  </a:r>
                  <a:endParaRPr lang="en-US" sz="3200" dirty="0"/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4495800" y="4301550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N</a:t>
                  </a:r>
                  <a:endParaRPr lang="en-US" sz="3200" dirty="0"/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7419536" y="2463225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O</a:t>
                  </a:r>
                  <a:endParaRPr lang="en-US" sz="3200" dirty="0"/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4591928" y="5307450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P</a:t>
                  </a:r>
                  <a:endParaRPr lang="en-US" sz="3200" dirty="0"/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5486400" y="5140189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Q</a:t>
                  </a:r>
                  <a:endParaRPr lang="en-US" sz="3200" dirty="0"/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6305550" y="3196650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R</a:t>
                  </a:r>
                  <a:endParaRPr lang="en-US" sz="3200" dirty="0"/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6138204" y="5358825"/>
                  <a:ext cx="457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S</a:t>
                  </a:r>
                  <a:endParaRPr lang="en-US" sz="3200" dirty="0"/>
                </a:p>
              </p:txBody>
            </p:sp>
          </p:grpSp>
        </p:grpSp>
        <p:cxnSp>
          <p:nvCxnSpPr>
            <p:cNvPr id="53" name="Straight Arrow Connector 52"/>
            <p:cNvCxnSpPr/>
            <p:nvPr/>
          </p:nvCxnSpPr>
          <p:spPr>
            <a:xfrm flipH="1">
              <a:off x="10315577" y="3200400"/>
              <a:ext cx="276223" cy="5238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762000" y="1472625"/>
            <a:ext cx="7772400" cy="5040383"/>
            <a:chOff x="762000" y="1472625"/>
            <a:chExt cx="7772400" cy="5040383"/>
          </a:xfrm>
        </p:grpSpPr>
        <p:pic>
          <p:nvPicPr>
            <p:cNvPr id="7" name="Picture 6" descr="pzt_side_zoom.jpg"/>
            <p:cNvPicPr>
              <a:picLocks noChangeAspect="1"/>
            </p:cNvPicPr>
            <p:nvPr/>
          </p:nvPicPr>
          <p:blipFill>
            <a:blip r:embed="rId2" cstate="print"/>
            <a:srcRect l="5078" t="9636" r="11588"/>
            <a:stretch>
              <a:fillRect/>
            </a:stretch>
          </p:blipFill>
          <p:spPr>
            <a:xfrm>
              <a:off x="914400" y="1752600"/>
              <a:ext cx="7620000" cy="4760408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 flipH="1">
              <a:off x="4419600" y="2133600"/>
              <a:ext cx="228599" cy="12096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4572000" y="2895600"/>
              <a:ext cx="228599" cy="6762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4800601" y="2438400"/>
              <a:ext cx="457199" cy="12096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5105400" y="3048000"/>
              <a:ext cx="228599" cy="6762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5486400" y="2590800"/>
              <a:ext cx="457199" cy="12096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6248400" y="2895600"/>
              <a:ext cx="228599" cy="6762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5943600" y="4648200"/>
              <a:ext cx="457200" cy="6096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>
              <a:off x="6858000" y="3505200"/>
              <a:ext cx="228599" cy="6762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6324600" y="4953000"/>
              <a:ext cx="457200" cy="6096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7696200" y="2895600"/>
              <a:ext cx="76201" cy="7524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H="1" flipV="1">
              <a:off x="4419600" y="5562600"/>
              <a:ext cx="457200" cy="2286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 flipV="1">
              <a:off x="4495800" y="4648200"/>
              <a:ext cx="457200" cy="1524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4191000" y="1981200"/>
              <a:ext cx="1" cy="5238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2438400" y="2057400"/>
              <a:ext cx="228601" cy="2190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1295400" y="4724400"/>
              <a:ext cx="609600" cy="1524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3276600" y="2057400"/>
              <a:ext cx="304800" cy="3048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1219200" y="1981200"/>
              <a:ext cx="304800" cy="3048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1219200" y="3200400"/>
              <a:ext cx="381000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1676400" y="3429000"/>
              <a:ext cx="990600" cy="6858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838200" y="46482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B</a:t>
              </a:r>
              <a:endParaRPr lang="en-US" sz="3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95400" y="38862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A</a:t>
              </a:r>
              <a:endParaRPr lang="en-US" sz="3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057400" y="16002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C</a:t>
              </a:r>
              <a:endParaRPr lang="en-US" sz="3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38200" y="35052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D</a:t>
              </a:r>
              <a:endParaRPr lang="en-US" sz="3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62000" y="15240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E</a:t>
              </a:r>
              <a:endParaRPr lang="en-US" sz="3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181600" y="1929825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F</a:t>
              </a:r>
              <a:endParaRPr lang="en-US" sz="3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181600" y="2539425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H</a:t>
              </a:r>
              <a:endParaRPr lang="en-US" sz="3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648200" y="238125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G</a:t>
              </a:r>
              <a:endParaRPr lang="en-US" sz="3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791200" y="2082225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I</a:t>
              </a:r>
              <a:endParaRPr lang="en-US" sz="3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971800" y="1625025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J</a:t>
              </a:r>
              <a:endParaRPr lang="en-US" sz="32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324600" y="2387025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K</a:t>
              </a:r>
              <a:endParaRPr lang="en-US" sz="32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495800" y="16002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L</a:t>
              </a:r>
              <a:endParaRPr lang="en-US" sz="32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962400" y="1472625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M</a:t>
              </a:r>
              <a:endParaRPr lang="en-US" sz="32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953000" y="45720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N</a:t>
              </a:r>
              <a:endParaRPr lang="en-US" sz="32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419536" y="2401093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O</a:t>
              </a:r>
              <a:endParaRPr lang="en-US" sz="32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820528" y="54864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P</a:t>
              </a:r>
              <a:endParaRPr lang="en-US" sz="32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548532" y="5102089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Q</a:t>
              </a:r>
              <a:endParaRPr lang="en-US" sz="32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934200" y="29718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R</a:t>
              </a:r>
              <a:endParaRPr lang="en-US" sz="32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985804" y="54102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S</a:t>
              </a:r>
              <a:endParaRPr lang="en-US" sz="3200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533400" y="1429646"/>
            <a:ext cx="7772400" cy="4714363"/>
            <a:chOff x="533400" y="1429646"/>
            <a:chExt cx="7772400" cy="4714363"/>
          </a:xfrm>
        </p:grpSpPr>
        <p:grpSp>
          <p:nvGrpSpPr>
            <p:cNvPr id="36" name="Group 35"/>
            <p:cNvGrpSpPr/>
            <p:nvPr/>
          </p:nvGrpSpPr>
          <p:grpSpPr>
            <a:xfrm>
              <a:off x="533400" y="1429646"/>
              <a:ext cx="7772400" cy="4714363"/>
              <a:chOff x="533400" y="1429646"/>
              <a:chExt cx="7772400" cy="4714363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533400" y="1429646"/>
                <a:ext cx="7772400" cy="4714363"/>
                <a:chOff x="457200" y="1381637"/>
                <a:chExt cx="7772400" cy="4714363"/>
              </a:xfrm>
            </p:grpSpPr>
            <p:pic>
              <p:nvPicPr>
                <p:cNvPr id="6" name="Picture 5" descr="pzt_back_side_zoom.jpg"/>
                <p:cNvPicPr>
                  <a:picLocks noChangeAspect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>
                <a:xfrm>
                  <a:off x="609600" y="1381637"/>
                  <a:ext cx="7620000" cy="4656317"/>
                </a:xfrm>
                <a:prstGeom prst="rect">
                  <a:avLst/>
                </a:prstGeom>
              </p:spPr>
            </p:pic>
            <p:sp>
              <p:nvSpPr>
                <p:cNvPr id="8" name="Rectangle 7"/>
                <p:cNvSpPr/>
                <p:nvPr/>
              </p:nvSpPr>
              <p:spPr>
                <a:xfrm>
                  <a:off x="457200" y="5715000"/>
                  <a:ext cx="609600" cy="381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7" name="Straight Arrow Connector 6"/>
              <p:cNvCxnSpPr/>
              <p:nvPr/>
            </p:nvCxnSpPr>
            <p:spPr>
              <a:xfrm flipV="1">
                <a:off x="6896100" y="4391025"/>
                <a:ext cx="685800" cy="381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6515100" y="4543425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B</a:t>
                </a:r>
                <a:endParaRPr lang="en-US" sz="3200" dirty="0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flipH="1" flipV="1">
                <a:off x="3733801" y="4572001"/>
                <a:ext cx="609599" cy="228599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4267200" y="4572000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C</a:t>
                </a:r>
                <a:endParaRPr lang="en-US" sz="3200" dirty="0"/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 flipH="1">
                <a:off x="4419600" y="2333625"/>
                <a:ext cx="76200" cy="6858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4276725" y="1847850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D</a:t>
                </a:r>
                <a:endParaRPr lang="en-US" sz="32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086350" y="2019300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F</a:t>
                </a:r>
                <a:endParaRPr lang="en-US" sz="3200" dirty="0"/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 flipH="1">
                <a:off x="5029200" y="2514600"/>
                <a:ext cx="228602" cy="8382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 flipH="1">
                <a:off x="4724400" y="2286000"/>
                <a:ext cx="152402" cy="762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4648200" y="1828800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E</a:t>
                </a:r>
                <a:endParaRPr lang="en-US" sz="32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248150" y="5429250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A</a:t>
                </a:r>
                <a:endParaRPr lang="en-US" sz="3200" dirty="0"/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 flipH="1" flipV="1">
                <a:off x="3409950" y="5041612"/>
                <a:ext cx="914400" cy="6733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Arrow Connector 19"/>
            <p:cNvCxnSpPr/>
            <p:nvPr/>
          </p:nvCxnSpPr>
          <p:spPr>
            <a:xfrm flipV="1">
              <a:off x="5181600" y="3810000"/>
              <a:ext cx="685800" cy="381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800600" y="39624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G</a:t>
              </a:r>
              <a:endParaRPr lang="en-US" sz="3200" dirty="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99490" y="914400"/>
            <a:ext cx="7742620" cy="4724400"/>
            <a:chOff x="699490" y="914400"/>
            <a:chExt cx="7742620" cy="4724400"/>
          </a:xfrm>
        </p:grpSpPr>
        <p:pic>
          <p:nvPicPr>
            <p:cNvPr id="5" name="Picture 4" descr="other_side_zoom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9490" y="944991"/>
              <a:ext cx="7742620" cy="4693809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 flipH="1">
              <a:off x="4343400" y="2057400"/>
              <a:ext cx="152400" cy="762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4267200" y="158115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A</a:t>
              </a:r>
              <a:endParaRPr lang="en-US" sz="3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9725" y="9144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B</a:t>
              </a:r>
              <a:endParaRPr lang="en-US" sz="32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5791200" y="1219200"/>
              <a:ext cx="685800" cy="762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914400" y="1326349"/>
            <a:ext cx="8229600" cy="4205301"/>
            <a:chOff x="914400" y="1326349"/>
            <a:chExt cx="8229600" cy="4205301"/>
          </a:xfrm>
        </p:grpSpPr>
        <p:grpSp>
          <p:nvGrpSpPr>
            <p:cNvPr id="7" name="Group 6"/>
            <p:cNvGrpSpPr/>
            <p:nvPr/>
          </p:nvGrpSpPr>
          <p:grpSpPr>
            <a:xfrm>
              <a:off x="914400" y="1326349"/>
              <a:ext cx="8229600" cy="4205301"/>
              <a:chOff x="914400" y="1326349"/>
              <a:chExt cx="8229600" cy="4205301"/>
            </a:xfrm>
          </p:grpSpPr>
          <p:pic>
            <p:nvPicPr>
              <p:cNvPr id="4" name="Picture 3" descr="other_side_back_zoom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914400" y="1326349"/>
                <a:ext cx="8229600" cy="4205301"/>
              </a:xfrm>
              <a:prstGeom prst="rect">
                <a:avLst/>
              </a:prstGeom>
            </p:spPr>
          </p:pic>
          <p:cxnSp>
            <p:nvCxnSpPr>
              <p:cNvPr id="8" name="Straight Arrow Connector 7"/>
              <p:cNvCxnSpPr/>
              <p:nvPr/>
            </p:nvCxnSpPr>
            <p:spPr>
              <a:xfrm flipH="1">
                <a:off x="3276601" y="2209800"/>
                <a:ext cx="380999" cy="5334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3552825" y="1743075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/>
                  <a:t>C</a:t>
                </a:r>
                <a:endParaRPr lang="en-US" sz="3200" dirty="0"/>
              </a:p>
            </p:txBody>
          </p:sp>
        </p:grpSp>
        <p:cxnSp>
          <p:nvCxnSpPr>
            <p:cNvPr id="9" name="Straight Arrow Connector 8"/>
            <p:cNvCxnSpPr/>
            <p:nvPr/>
          </p:nvCxnSpPr>
          <p:spPr>
            <a:xfrm flipV="1">
              <a:off x="2924175" y="3571875"/>
              <a:ext cx="152400" cy="10668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95575" y="4533900"/>
              <a:ext cx="457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D</a:t>
              </a:r>
              <a:endParaRPr lang="en-US" sz="32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4260</TotalTime>
  <Words>173</Words>
  <Application>Microsoft Office PowerPoint</Application>
  <PresentationFormat>On-screen Show (4:3)</PresentationFormat>
  <Paragraphs>147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371</cp:revision>
  <dcterms:created xsi:type="dcterms:W3CDTF">2014-06-27T16:54:43Z</dcterms:created>
  <dcterms:modified xsi:type="dcterms:W3CDTF">2014-07-02T18:22:56Z</dcterms:modified>
</cp:coreProperties>
</file>