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4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76831-0E3F-4BD1-8229-93FF91A6887E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03005-98B2-4623-B748-AC839EC1AC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360" b="11584"/>
          <a:stretch>
            <a:fillRect/>
          </a:stretch>
        </p:blipFill>
        <p:spPr bwMode="auto">
          <a:xfrm>
            <a:off x="3048000" y="533400"/>
            <a:ext cx="473453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09800" y="1066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300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20568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200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30347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100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40132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25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93389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20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6218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15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9047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10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61876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5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2847050" y="4368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0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61360" y="49530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Incident Pump Power (W)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26712" y="2382232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Transmitted Power (</a:t>
            </a:r>
            <a:r>
              <a:rPr lang="en-US" sz="3200" dirty="0" err="1" smtClean="0"/>
              <a:t>mW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3471095" y="1113658"/>
            <a:ext cx="210312" cy="210312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3429000" y="1440150"/>
            <a:ext cx="274320" cy="27432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733800" y="100584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Stokes – 1630 nm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33800" y="1377255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Pump – 1555 nm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5</cp:revision>
  <dcterms:created xsi:type="dcterms:W3CDTF">2014-07-07T15:33:53Z</dcterms:created>
  <dcterms:modified xsi:type="dcterms:W3CDTF">2014-07-07T17:05:16Z</dcterms:modified>
</cp:coreProperties>
</file>