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040563" cy="6400800"/>
  <p:notesSz cx="68453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CF8"/>
    <a:srgbClr val="08F60E"/>
    <a:srgbClr val="EAEAEA"/>
    <a:srgbClr val="B2B2B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100" d="100"/>
          <a:sy n="100" d="100"/>
        </p:scale>
        <p:origin x="-2424" y="-366"/>
      </p:cViewPr>
      <p:guideLst>
        <p:guide orient="horz" pos="2016"/>
        <p:guide pos="22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4925"/>
            <a:ext cx="29654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4925"/>
            <a:ext cx="29654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A6012D-4B98-4F06-9A75-E2CB01557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8" y="1989138"/>
            <a:ext cx="5983287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5688" y="3627438"/>
            <a:ext cx="4929187" cy="16351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AD21-88FE-4BF9-B424-289FD38DC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5A86C-C173-472C-A806-04D0B39EA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16500" y="569913"/>
            <a:ext cx="1495425" cy="5119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8638" y="569913"/>
            <a:ext cx="4335462" cy="5119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985B2-0B20-479F-83BD-F74FF556B4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FED1C-4907-41DE-A962-822ECC77E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25" y="4113213"/>
            <a:ext cx="5984875" cy="12715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625" y="2713038"/>
            <a:ext cx="5984875" cy="1400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48C4-4567-448F-BE43-50541891D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8638" y="1847850"/>
            <a:ext cx="2914650" cy="384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5688" y="1847850"/>
            <a:ext cx="2916237" cy="384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32E93-23FD-4C49-9F28-5A8CF76CE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255588"/>
            <a:ext cx="63357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33513"/>
            <a:ext cx="3109913" cy="5969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425" y="2030413"/>
            <a:ext cx="310991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76638" y="1433513"/>
            <a:ext cx="3111500" cy="5969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76638" y="2030413"/>
            <a:ext cx="3111500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1A076-0074-4CA4-854C-E1790117E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05293-72E8-4416-8374-25D8ECD80A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B7DEC-F1AE-4F9F-846F-9CF69C625B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255588"/>
            <a:ext cx="2316163" cy="10842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725" y="255588"/>
            <a:ext cx="3935413" cy="54625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5" y="1339850"/>
            <a:ext cx="2316163" cy="43783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CB19C-F517-4976-8AA0-12B4FADCBC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9538" y="4479925"/>
            <a:ext cx="4224337" cy="530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9538" y="571500"/>
            <a:ext cx="4224337" cy="38401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9538" y="5010150"/>
            <a:ext cx="4224337" cy="750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A5436-9C51-49D8-9F0A-2001D24B3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8638" y="569913"/>
            <a:ext cx="59832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52" tIns="36576" rIns="73152" bIns="365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8638" y="1847850"/>
            <a:ext cx="5983287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52" tIns="36576" rIns="73152" bIns="3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8638" y="5830888"/>
            <a:ext cx="1466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52" tIns="36576" rIns="73152" bIns="36576" numCol="1" anchor="t" anchorCtr="0" compatLnSpc="1">
            <a:prstTxWarp prst="textNoShape">
              <a:avLst/>
            </a:prstTxWarp>
          </a:bodyPr>
          <a:lstStyle>
            <a:lvl1pPr defTabSz="731838">
              <a:defRPr sz="11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05063" y="5830888"/>
            <a:ext cx="22304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52" tIns="36576" rIns="73152" bIns="36576" numCol="1" anchor="t" anchorCtr="0" compatLnSpc="1">
            <a:prstTxWarp prst="textNoShape">
              <a:avLst/>
            </a:prstTxWarp>
          </a:bodyPr>
          <a:lstStyle>
            <a:lvl1pPr algn="ctr" defTabSz="731838">
              <a:defRPr sz="11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45075" y="5830888"/>
            <a:ext cx="1466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152" tIns="36576" rIns="73152" bIns="36576" numCol="1" anchor="t" anchorCtr="0" compatLnSpc="1">
            <a:prstTxWarp prst="textNoShape">
              <a:avLst/>
            </a:prstTxWarp>
          </a:bodyPr>
          <a:lstStyle>
            <a:lvl1pPr algn="r" defTabSz="731838">
              <a:defRPr sz="1100"/>
            </a:lvl1pPr>
          </a:lstStyle>
          <a:p>
            <a:fld id="{DAC612A9-1D6A-4870-B585-2BD50224F8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2pPr>
      <a:lvl3pPr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3pPr>
      <a:lvl4pPr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4pPr>
      <a:lvl5pPr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5pPr>
      <a:lvl6pPr marL="457200"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6pPr>
      <a:lvl7pPr marL="914400"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7pPr>
      <a:lvl8pPr marL="1371600"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8pPr>
      <a:lvl9pPr marL="1828800" algn="ctr" defTabSz="731838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Times New Roman" pitchFamily="18" charset="0"/>
        </a:defRPr>
      </a:lvl9pPr>
    </p:titleStyle>
    <p:bodyStyle>
      <a:lvl1pPr marL="274638" indent="-274638" algn="l" defTabSz="731838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defTabSz="731838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914400" indent="-182563" algn="l" defTabSz="731838" rtl="0" fontAlgn="base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79525" indent="-182563" algn="l" defTabSz="731838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46238" indent="-182563" algn="l" defTabSz="731838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103438" indent="-182563" algn="l" defTabSz="731838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560638" indent="-182563" algn="l" defTabSz="731838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017838" indent="-182563" algn="l" defTabSz="731838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475038" indent="-182563" algn="l" defTabSz="731838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-253227" y="-457199"/>
            <a:ext cx="6088083" cy="5219700"/>
            <a:chOff x="-253227" y="-457199"/>
            <a:chExt cx="6088083" cy="5219700"/>
          </a:xfrm>
        </p:grpSpPr>
        <p:pic>
          <p:nvPicPr>
            <p:cNvPr id="2679" name="Picture 631" descr="E:\Programs\Matlab\work\2010 work\Tyler's CW vibrational paper\spectrum_analyser_plot1.WMF"/>
            <p:cNvPicPr>
              <a:picLocks noChangeAspect="1" noChangeArrowheads="1"/>
            </p:cNvPicPr>
            <p:nvPr/>
          </p:nvPicPr>
          <p:blipFill>
            <a:blip r:embed="rId2" cstate="print"/>
            <a:srcRect b="14050"/>
            <a:stretch>
              <a:fillRect/>
            </a:stretch>
          </p:blipFill>
          <p:spPr bwMode="auto">
            <a:xfrm>
              <a:off x="777081" y="533400"/>
              <a:ext cx="5014119" cy="3200400"/>
            </a:xfrm>
            <a:prstGeom prst="rect">
              <a:avLst/>
            </a:prstGeom>
            <a:noFill/>
          </p:spPr>
        </p:pic>
        <p:sp>
          <p:nvSpPr>
            <p:cNvPr id="2681" name="Text Box 633"/>
            <p:cNvSpPr txBox="1">
              <a:spLocks noChangeArrowheads="1"/>
            </p:cNvSpPr>
            <p:nvPr/>
          </p:nvSpPr>
          <p:spPr bwMode="auto">
            <a:xfrm>
              <a:off x="548481" y="1123890"/>
              <a:ext cx="15612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8F60E"/>
                  </a:solidFill>
                  <a:latin typeface="Calibri" pitchFamily="34" charset="0"/>
                </a:rPr>
                <a:t>807 nm</a:t>
              </a:r>
            </a:p>
          </p:txBody>
        </p:sp>
        <p:sp>
          <p:nvSpPr>
            <p:cNvPr id="2693" name="Line 645"/>
            <p:cNvSpPr>
              <a:spLocks noChangeShapeType="1"/>
            </p:cNvSpPr>
            <p:nvPr/>
          </p:nvSpPr>
          <p:spPr bwMode="auto">
            <a:xfrm flipV="1">
              <a:off x="3444081" y="2438399"/>
              <a:ext cx="152400" cy="4938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94" name="Line 646"/>
            <p:cNvSpPr>
              <a:spLocks noChangeShapeType="1"/>
            </p:cNvSpPr>
            <p:nvPr/>
          </p:nvSpPr>
          <p:spPr bwMode="auto">
            <a:xfrm>
              <a:off x="4053680" y="2438400"/>
              <a:ext cx="152399" cy="2285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95" name="Text Box 647"/>
            <p:cNvSpPr txBox="1">
              <a:spLocks noChangeArrowheads="1"/>
            </p:cNvSpPr>
            <p:nvPr/>
          </p:nvSpPr>
          <p:spPr bwMode="auto">
            <a:xfrm>
              <a:off x="3139281" y="1828800"/>
              <a:ext cx="145980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latin typeface="Calibri" pitchFamily="34" charset="0"/>
                </a:rPr>
                <a:t>Instrument </a:t>
              </a:r>
              <a:endParaRPr lang="en-US" sz="1600" dirty="0">
                <a:latin typeface="Calibri" pitchFamily="34" charset="0"/>
              </a:endParaRPr>
            </a:p>
            <a:p>
              <a:pPr algn="ctr"/>
              <a:r>
                <a:rPr lang="en-US" sz="1600" dirty="0" smtClean="0">
                  <a:latin typeface="Calibri" pitchFamily="34" charset="0"/>
                </a:rPr>
                <a:t>Artifacts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77081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0.8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85340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1.0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92020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1.2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006056" y="3667125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1.4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072856" y="3657600"/>
              <a:ext cx="76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1.6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891381" y="4139625"/>
              <a:ext cx="457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Wavelength (</a:t>
              </a:r>
              <a:r>
                <a:rPr lang="el-GR" sz="3200" dirty="0" smtClean="0">
                  <a:latin typeface="Calibri" pitchFamily="34" charset="0"/>
                </a:rPr>
                <a:t>μ</a:t>
              </a:r>
              <a:r>
                <a:rPr lang="en-US" sz="3200" dirty="0" smtClean="0">
                  <a:latin typeface="Calibri" pitchFamily="34" charset="0"/>
                </a:rPr>
                <a:t>m)</a:t>
              </a:r>
              <a:endParaRPr lang="en-US" sz="3200" dirty="0">
                <a:latin typeface="Calibri" pitchFamily="34" charset="0"/>
              </a:endParaRPr>
            </a:p>
          </p:txBody>
        </p:sp>
        <p:sp>
          <p:nvSpPr>
            <p:cNvPr id="93" name="Text Box 633"/>
            <p:cNvSpPr txBox="1">
              <a:spLocks noChangeArrowheads="1"/>
            </p:cNvSpPr>
            <p:nvPr/>
          </p:nvSpPr>
          <p:spPr bwMode="auto">
            <a:xfrm>
              <a:off x="1796256" y="1143000"/>
              <a:ext cx="15612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1064 nm</a:t>
              </a:r>
              <a:endParaRPr lang="en-US" sz="20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94" name="Text Box 633"/>
            <p:cNvSpPr txBox="1">
              <a:spLocks noChangeArrowheads="1"/>
            </p:cNvSpPr>
            <p:nvPr/>
          </p:nvSpPr>
          <p:spPr bwMode="auto">
            <a:xfrm>
              <a:off x="4130718" y="657225"/>
              <a:ext cx="15612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60CF8"/>
                  </a:solidFill>
                  <a:latin typeface="Calibri" pitchFamily="34" charset="0"/>
                </a:rPr>
                <a:t>1555 nm</a:t>
              </a:r>
              <a:endParaRPr lang="en-US" sz="2000" dirty="0">
                <a:solidFill>
                  <a:srgbClr val="060CF8"/>
                </a:solidFill>
                <a:latin typeface="Calibri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16200000">
              <a:off x="-2386023" y="1675597"/>
              <a:ext cx="52197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Calibri" pitchFamily="34" charset="0"/>
                </a:rPr>
                <a:t>Intensity</a:t>
              </a:r>
            </a:p>
            <a:p>
              <a:pPr algn="ctr"/>
              <a:r>
                <a:rPr lang="en-US" dirty="0" smtClean="0">
                  <a:latin typeface="Calibri" pitchFamily="34" charset="0"/>
                </a:rPr>
                <a:t>(Log Scale, Arbitrary Units)</a:t>
              </a:r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36220</TotalTime>
  <Words>26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Times</vt:lpstr>
      <vt:lpstr>Symbol</vt:lpstr>
      <vt:lpstr>Default Design</vt:lpstr>
      <vt:lpstr>Slide 1</vt:lpstr>
    </vt:vector>
  </TitlesOfParts>
  <Company>UCB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Sunduz Keles</dc:creator>
  <cp:lastModifiedBy>Lab User</cp:lastModifiedBy>
  <cp:revision>105</cp:revision>
  <dcterms:created xsi:type="dcterms:W3CDTF">2008-09-13T05:14:29Z</dcterms:created>
  <dcterms:modified xsi:type="dcterms:W3CDTF">2014-07-09T00:16:27Z</dcterms:modified>
</cp:coreProperties>
</file>