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9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1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BAC46-C6D4-4DCE-957C-700538B8F6F5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DCB97-6E26-4849-A993-288EB5E6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8400" y="123825"/>
            <a:ext cx="1442085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-1132114" y="250372"/>
            <a:ext cx="4648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 = 0.1 </a:t>
            </a:r>
            <a:r>
              <a:rPr lang="en-US" sz="3200" dirty="0" err="1" smtClean="0"/>
              <a:t>atm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117772" y="250372"/>
            <a:ext cx="4648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 = </a:t>
            </a:r>
            <a:r>
              <a:rPr lang="en-US" sz="3200" dirty="0" smtClean="0"/>
              <a:t>0.5 </a:t>
            </a:r>
            <a:r>
              <a:rPr lang="en-US" sz="3200" dirty="0" err="1" smtClean="0"/>
              <a:t>atm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4750088" y="3000541"/>
            <a:ext cx="541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Pump and Stokes Power (</a:t>
            </a:r>
            <a:r>
              <a:rPr lang="en-US" sz="3200" dirty="0" err="1" smtClean="0"/>
              <a:t>mW</a:t>
            </a:r>
            <a:r>
              <a:rPr lang="en-US" sz="32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2464088" y="3000541"/>
            <a:ext cx="541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Pump and Stokes Power (</a:t>
            </a:r>
            <a:r>
              <a:rPr lang="en-US" sz="3200" dirty="0" err="1" smtClean="0"/>
              <a:t>mW</a:t>
            </a:r>
            <a:r>
              <a:rPr lang="en-US" sz="3200" dirty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 rot="5400000">
            <a:off x="1650712" y="3000541"/>
            <a:ext cx="541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Anti-Stokes Power (</a:t>
            </a:r>
            <a:r>
              <a:rPr lang="en-US" sz="3200" dirty="0" err="1"/>
              <a:t>μ</a:t>
            </a:r>
            <a:r>
              <a:rPr lang="en-US" sz="3200" dirty="0" err="1" smtClean="0"/>
              <a:t>W</a:t>
            </a:r>
            <a:r>
              <a:rPr lang="en-US" sz="3200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 rot="5400000">
            <a:off x="8965912" y="3000541"/>
            <a:ext cx="541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Anti-Stokes Power (</a:t>
            </a:r>
            <a:r>
              <a:rPr lang="en-US" sz="3200" dirty="0" err="1"/>
              <a:t>μ</a:t>
            </a:r>
            <a:r>
              <a:rPr lang="en-US" sz="3200" dirty="0" err="1" smtClean="0"/>
              <a:t>W</a:t>
            </a:r>
            <a:r>
              <a:rPr lang="en-US" sz="32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143000" y="6197025"/>
            <a:ext cx="4648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Incident Power (W)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128656" y="6096000"/>
            <a:ext cx="4648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Incident Power (W)</a:t>
            </a:r>
            <a:endParaRPr lang="en-US" sz="3200" dirty="0"/>
          </a:p>
        </p:txBody>
      </p:sp>
      <p:cxnSp>
        <p:nvCxnSpPr>
          <p:cNvPr id="14" name="Straight Connector 13"/>
          <p:cNvCxnSpPr>
            <a:stCxn id="1026" idx="0"/>
            <a:endCxn id="1026" idx="2"/>
          </p:cNvCxnSpPr>
          <p:nvPr/>
        </p:nvCxnSpPr>
        <p:spPr>
          <a:xfrm>
            <a:off x="4772025" y="123825"/>
            <a:ext cx="0" cy="673417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24170" y="4105274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2790821" y="4252910"/>
            <a:ext cx="100584" cy="1005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31587" y="4214806"/>
            <a:ext cx="0" cy="182880"/>
          </a:xfrm>
          <a:prstGeom prst="line">
            <a:avLst/>
          </a:prstGeom>
          <a:ln w="12700">
            <a:solidFill>
              <a:srgbClr val="0F99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9205910" y="3824281"/>
            <a:ext cx="547689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9072562" y="3971917"/>
            <a:ext cx="100584" cy="1005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9113328" y="3933813"/>
            <a:ext cx="0" cy="182880"/>
          </a:xfrm>
          <a:prstGeom prst="line">
            <a:avLst/>
          </a:prstGeom>
          <a:ln w="12700">
            <a:solidFill>
              <a:srgbClr val="0F99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</cp:revision>
  <dcterms:created xsi:type="dcterms:W3CDTF">2014-07-09T00:16:31Z</dcterms:created>
  <dcterms:modified xsi:type="dcterms:W3CDTF">2014-07-09T00:34:59Z</dcterms:modified>
</cp:coreProperties>
</file>