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"/>
  </p:handoutMasterIdLst>
  <p:sldIdLst>
    <p:sldId id="256" r:id="rId2"/>
  </p:sldIdLst>
  <p:sldSz cx="4572000" cy="4114800"/>
  <p:notesSz cx="6845300" cy="93964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32787"/>
    <p:restoredTop sz="90929"/>
  </p:normalViewPr>
  <p:slideViewPr>
    <p:cSldViewPr>
      <p:cViewPr varScale="1">
        <p:scale>
          <a:sx n="146" d="100"/>
          <a:sy n="146" d="100"/>
        </p:scale>
        <p:origin x="-2586" y="-96"/>
      </p:cViewPr>
      <p:guideLst>
        <p:guide orient="horz" pos="1296"/>
        <p:guide pos="14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7038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78263" y="0"/>
            <a:ext cx="2967037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926513"/>
            <a:ext cx="2967038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78263" y="8926513"/>
            <a:ext cx="2967037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C7C25B6-B5B7-4C6B-8C25-D19EAC4B95E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1277938"/>
            <a:ext cx="3886200" cy="8826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332038"/>
            <a:ext cx="3200400" cy="105092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27B0C3-C184-4432-909F-3EB1A1EDC88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4D8257-272E-4DEA-AE8B-30FB1FFEACB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257550" y="365125"/>
            <a:ext cx="971550" cy="32924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5125"/>
            <a:ext cx="2762250" cy="32924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826990-269B-46B2-B926-456BF7B5287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5D20EA-712A-48FE-8F0F-6148D98BFDC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1950" y="2644775"/>
            <a:ext cx="3886200" cy="8159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950" y="1744663"/>
            <a:ext cx="3886200" cy="900112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771C6B-8F2B-4638-81AF-0AD0843AA8D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189038"/>
            <a:ext cx="1866900" cy="24685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362200" y="1189038"/>
            <a:ext cx="1866900" cy="24685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7546B9-F2AF-411E-91C1-FF52609A9D9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65100"/>
            <a:ext cx="4114800" cy="685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" y="920750"/>
            <a:ext cx="2020888" cy="3841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8600" y="1304925"/>
            <a:ext cx="2020888" cy="23701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322513" y="920750"/>
            <a:ext cx="2020887" cy="3841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322513" y="1304925"/>
            <a:ext cx="2020887" cy="23701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E16C1A-E3C1-43A3-B57E-82D582402F7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A487FD-9DE1-497C-89CF-5674D1212AC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40C48A-490D-41BD-A99E-5D5D0C5CA0B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63513"/>
            <a:ext cx="1504950" cy="69691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87525" y="163513"/>
            <a:ext cx="2555875" cy="35115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860425"/>
            <a:ext cx="1504950" cy="281463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6E66C5-5652-49B5-95BA-FB9ED6B1864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6938" y="2879725"/>
            <a:ext cx="2743200" cy="3413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96938" y="368300"/>
            <a:ext cx="2743200" cy="24685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6938" y="3221038"/>
            <a:ext cx="2743200" cy="482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235187-978D-4381-BFD2-675410FEC5E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65125"/>
            <a:ext cx="38862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2249" tIns="26124" rIns="52249" bIns="2612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1189038"/>
            <a:ext cx="3886200" cy="2468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2249" tIns="26124" rIns="52249" bIns="261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3749675"/>
            <a:ext cx="952500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2249" tIns="26124" rIns="52249" bIns="26124" numCol="1" anchor="t" anchorCtr="0" compatLnSpc="1">
            <a:prstTxWarp prst="textNoShape">
              <a:avLst/>
            </a:prstTxWarp>
          </a:bodyPr>
          <a:lstStyle>
            <a:lvl1pPr defTabSz="522288">
              <a:defRPr sz="8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62100" y="3749675"/>
            <a:ext cx="1447800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2249" tIns="26124" rIns="52249" bIns="26124" numCol="1" anchor="t" anchorCtr="0" compatLnSpc="1">
            <a:prstTxWarp prst="textNoShape">
              <a:avLst/>
            </a:prstTxWarp>
          </a:bodyPr>
          <a:lstStyle>
            <a:lvl1pPr algn="ctr" defTabSz="522288">
              <a:defRPr sz="8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6600" y="3749675"/>
            <a:ext cx="952500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2249" tIns="26124" rIns="52249" bIns="26124" numCol="1" anchor="t" anchorCtr="0" compatLnSpc="1">
            <a:prstTxWarp prst="textNoShape">
              <a:avLst/>
            </a:prstTxWarp>
          </a:bodyPr>
          <a:lstStyle>
            <a:lvl1pPr algn="r" defTabSz="522288">
              <a:defRPr sz="800"/>
            </a:lvl1pPr>
          </a:lstStyle>
          <a:p>
            <a:fld id="{59442257-2C3F-4939-B234-C402A876766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22288" rtl="0" fontAlgn="base">
        <a:spcBef>
          <a:spcPct val="0"/>
        </a:spcBef>
        <a:spcAft>
          <a:spcPct val="0"/>
        </a:spcAft>
        <a:defRPr sz="2500">
          <a:solidFill>
            <a:schemeClr val="tx2"/>
          </a:solidFill>
          <a:latin typeface="+mj-lt"/>
          <a:ea typeface="+mj-ea"/>
          <a:cs typeface="+mj-cs"/>
        </a:defRPr>
      </a:lvl1pPr>
      <a:lvl2pPr algn="ctr" defTabSz="522288" rtl="0" fontAlgn="base">
        <a:spcBef>
          <a:spcPct val="0"/>
        </a:spcBef>
        <a:spcAft>
          <a:spcPct val="0"/>
        </a:spcAft>
        <a:defRPr sz="2500">
          <a:solidFill>
            <a:schemeClr val="tx2"/>
          </a:solidFill>
          <a:latin typeface="Times New Roman" pitchFamily="18" charset="0"/>
        </a:defRPr>
      </a:lvl2pPr>
      <a:lvl3pPr algn="ctr" defTabSz="522288" rtl="0" fontAlgn="base">
        <a:spcBef>
          <a:spcPct val="0"/>
        </a:spcBef>
        <a:spcAft>
          <a:spcPct val="0"/>
        </a:spcAft>
        <a:defRPr sz="2500">
          <a:solidFill>
            <a:schemeClr val="tx2"/>
          </a:solidFill>
          <a:latin typeface="Times New Roman" pitchFamily="18" charset="0"/>
        </a:defRPr>
      </a:lvl3pPr>
      <a:lvl4pPr algn="ctr" defTabSz="522288" rtl="0" fontAlgn="base">
        <a:spcBef>
          <a:spcPct val="0"/>
        </a:spcBef>
        <a:spcAft>
          <a:spcPct val="0"/>
        </a:spcAft>
        <a:defRPr sz="2500">
          <a:solidFill>
            <a:schemeClr val="tx2"/>
          </a:solidFill>
          <a:latin typeface="Times New Roman" pitchFamily="18" charset="0"/>
        </a:defRPr>
      </a:lvl4pPr>
      <a:lvl5pPr algn="ctr" defTabSz="522288" rtl="0" fontAlgn="base">
        <a:spcBef>
          <a:spcPct val="0"/>
        </a:spcBef>
        <a:spcAft>
          <a:spcPct val="0"/>
        </a:spcAft>
        <a:defRPr sz="2500">
          <a:solidFill>
            <a:schemeClr val="tx2"/>
          </a:solidFill>
          <a:latin typeface="Times New Roman" pitchFamily="18" charset="0"/>
        </a:defRPr>
      </a:lvl5pPr>
      <a:lvl6pPr marL="457200" algn="ctr" defTabSz="522288" rtl="0" fontAlgn="base">
        <a:spcBef>
          <a:spcPct val="0"/>
        </a:spcBef>
        <a:spcAft>
          <a:spcPct val="0"/>
        </a:spcAft>
        <a:defRPr sz="2500">
          <a:solidFill>
            <a:schemeClr val="tx2"/>
          </a:solidFill>
          <a:latin typeface="Times New Roman" pitchFamily="18" charset="0"/>
        </a:defRPr>
      </a:lvl6pPr>
      <a:lvl7pPr marL="914400" algn="ctr" defTabSz="522288" rtl="0" fontAlgn="base">
        <a:spcBef>
          <a:spcPct val="0"/>
        </a:spcBef>
        <a:spcAft>
          <a:spcPct val="0"/>
        </a:spcAft>
        <a:defRPr sz="2500">
          <a:solidFill>
            <a:schemeClr val="tx2"/>
          </a:solidFill>
          <a:latin typeface="Times New Roman" pitchFamily="18" charset="0"/>
        </a:defRPr>
      </a:lvl7pPr>
      <a:lvl8pPr marL="1371600" algn="ctr" defTabSz="522288" rtl="0" fontAlgn="base">
        <a:spcBef>
          <a:spcPct val="0"/>
        </a:spcBef>
        <a:spcAft>
          <a:spcPct val="0"/>
        </a:spcAft>
        <a:defRPr sz="2500">
          <a:solidFill>
            <a:schemeClr val="tx2"/>
          </a:solidFill>
          <a:latin typeface="Times New Roman" pitchFamily="18" charset="0"/>
        </a:defRPr>
      </a:lvl8pPr>
      <a:lvl9pPr marL="1828800" algn="ctr" defTabSz="522288" rtl="0" fontAlgn="base">
        <a:spcBef>
          <a:spcPct val="0"/>
        </a:spcBef>
        <a:spcAft>
          <a:spcPct val="0"/>
        </a:spcAft>
        <a:defRPr sz="2500">
          <a:solidFill>
            <a:schemeClr val="tx2"/>
          </a:solidFill>
          <a:latin typeface="Times New Roman" pitchFamily="18" charset="0"/>
        </a:defRPr>
      </a:lvl9pPr>
    </p:titleStyle>
    <p:bodyStyle>
      <a:lvl1pPr marL="195263" indent="-195263" algn="l" defTabSz="522288" rtl="0" fontAlgn="base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23863" indent="-161925" algn="l" defTabSz="522288" rtl="0" fontAlgn="base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2pPr>
      <a:lvl3pPr marL="652463" indent="-130175" algn="l" defTabSz="522288" rtl="0" fontAlgn="base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3pPr>
      <a:lvl4pPr marL="914400" indent="-130175" algn="l" defTabSz="522288" rtl="0" fontAlgn="base">
        <a:spcBef>
          <a:spcPct val="20000"/>
        </a:spcBef>
        <a:spcAft>
          <a:spcPct val="0"/>
        </a:spcAft>
        <a:buChar char="–"/>
        <a:defRPr sz="1100">
          <a:solidFill>
            <a:schemeClr val="tx1"/>
          </a:solidFill>
          <a:latin typeface="+mn-lt"/>
        </a:defRPr>
      </a:lvl4pPr>
      <a:lvl5pPr marL="1176338" indent="-131763" algn="l" defTabSz="522288" rtl="0" fontAlgn="base">
        <a:spcBef>
          <a:spcPct val="20000"/>
        </a:spcBef>
        <a:spcAft>
          <a:spcPct val="0"/>
        </a:spcAft>
        <a:buChar char="»"/>
        <a:defRPr sz="1100">
          <a:solidFill>
            <a:schemeClr val="tx1"/>
          </a:solidFill>
          <a:latin typeface="+mn-lt"/>
        </a:defRPr>
      </a:lvl5pPr>
      <a:lvl6pPr marL="1633538" indent="-131763" algn="l" defTabSz="522288" rtl="0" fontAlgn="base">
        <a:spcBef>
          <a:spcPct val="20000"/>
        </a:spcBef>
        <a:spcAft>
          <a:spcPct val="0"/>
        </a:spcAft>
        <a:buChar char="»"/>
        <a:defRPr sz="1100">
          <a:solidFill>
            <a:schemeClr val="tx1"/>
          </a:solidFill>
          <a:latin typeface="+mn-lt"/>
        </a:defRPr>
      </a:lvl6pPr>
      <a:lvl7pPr marL="2090738" indent="-131763" algn="l" defTabSz="522288" rtl="0" fontAlgn="base">
        <a:spcBef>
          <a:spcPct val="20000"/>
        </a:spcBef>
        <a:spcAft>
          <a:spcPct val="0"/>
        </a:spcAft>
        <a:buChar char="»"/>
        <a:defRPr sz="1100">
          <a:solidFill>
            <a:schemeClr val="tx1"/>
          </a:solidFill>
          <a:latin typeface="+mn-lt"/>
        </a:defRPr>
      </a:lvl7pPr>
      <a:lvl8pPr marL="2547938" indent="-131763" algn="l" defTabSz="522288" rtl="0" fontAlgn="base">
        <a:spcBef>
          <a:spcPct val="20000"/>
        </a:spcBef>
        <a:spcAft>
          <a:spcPct val="0"/>
        </a:spcAft>
        <a:buChar char="»"/>
        <a:defRPr sz="1100">
          <a:solidFill>
            <a:schemeClr val="tx1"/>
          </a:solidFill>
          <a:latin typeface="+mn-lt"/>
        </a:defRPr>
      </a:lvl8pPr>
      <a:lvl9pPr marL="3005138" indent="-131763" algn="l" defTabSz="522288" rtl="0" fontAlgn="base">
        <a:spcBef>
          <a:spcPct val="20000"/>
        </a:spcBef>
        <a:spcAft>
          <a:spcPct val="0"/>
        </a:spcAft>
        <a:buChar char="»"/>
        <a:defRPr sz="11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E:\Programs\Matlab\work\2010 work\Tyler's CW vibrational paper\March_4_2010_data_run3_plot2.WMF"/>
          <p:cNvPicPr>
            <a:picLocks noChangeAspect="1" noChangeArrowheads="1"/>
          </p:cNvPicPr>
          <p:nvPr/>
        </p:nvPicPr>
        <p:blipFill>
          <a:blip r:embed="rId2" cstate="print"/>
          <a:srcRect l="7850" b="8687"/>
          <a:stretch>
            <a:fillRect/>
          </a:stretch>
        </p:blipFill>
        <p:spPr bwMode="auto">
          <a:xfrm>
            <a:off x="838200" y="349250"/>
            <a:ext cx="3429000" cy="3003550"/>
          </a:xfrm>
          <a:prstGeom prst="rect">
            <a:avLst/>
          </a:prstGeom>
          <a:noFill/>
        </p:spPr>
      </p:pic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927462" y="3576935"/>
            <a:ext cx="321507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Calibri" pitchFamily="34" charset="0"/>
                <a:sym typeface="Symbol" pitchFamily="18" charset="2"/>
              </a:rPr>
              <a:t>Phase </a:t>
            </a:r>
            <a:r>
              <a:rPr lang="en-US" dirty="0" smtClean="0">
                <a:latin typeface="Calibri" pitchFamily="34" charset="0"/>
                <a:sym typeface="Symbol" pitchFamily="18" charset="2"/>
              </a:rPr>
              <a:t>Change</a:t>
            </a:r>
            <a:endParaRPr lang="en-US" dirty="0">
              <a:latin typeface="Calibri" pitchFamily="34" charset="0"/>
              <a:sym typeface="Symbol" pitchFamily="18" charset="2"/>
            </a:endParaRPr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 rot="16200000">
            <a:off x="-1459147" y="1694806"/>
            <a:ext cx="337996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latin typeface="Calibri" pitchFamily="34" charset="0"/>
              </a:rPr>
              <a:t>1000 Photon Counts / sec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3324" y="348345"/>
            <a:ext cx="45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alibri" pitchFamily="34" charset="0"/>
              </a:rPr>
              <a:t>25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3324" y="896979"/>
            <a:ext cx="45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alibri" pitchFamily="34" charset="0"/>
              </a:rPr>
              <a:t>20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3324" y="1447770"/>
            <a:ext cx="45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alibri" pitchFamily="34" charset="0"/>
              </a:rPr>
              <a:t>15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83324" y="1998561"/>
            <a:ext cx="45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alibri" pitchFamily="34" charset="0"/>
              </a:rPr>
              <a:t>10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83324" y="2542821"/>
            <a:ext cx="45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alibri" pitchFamily="34" charset="0"/>
              </a:rPr>
              <a:t>5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83324" y="3087081"/>
            <a:ext cx="45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alibri" pitchFamily="34" charset="0"/>
              </a:rPr>
              <a:t>0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16283" y="3289662"/>
            <a:ext cx="45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alibri" pitchFamily="34" charset="0"/>
              </a:rPr>
              <a:t>0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251855" y="3289662"/>
            <a:ext cx="45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alibri" pitchFamily="34" charset="0"/>
                <a:sym typeface="Symbol" pitchFamily="18" charset="2"/>
              </a:rPr>
              <a:t>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39538" y="3289662"/>
            <a:ext cx="533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Calibri" pitchFamily="34" charset="0"/>
                <a:sym typeface="Symbol" pitchFamily="18" charset="2"/>
              </a:rPr>
              <a:t>2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257703" y="3289662"/>
            <a:ext cx="5791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Calibri" pitchFamily="34" charset="0"/>
                <a:sym typeface="Symbol" pitchFamily="18" charset="2"/>
              </a:rPr>
              <a:t>3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780214" y="3289662"/>
            <a:ext cx="5834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Calibri" pitchFamily="34" charset="0"/>
                <a:sym typeface="Symbol" pitchFamily="18" charset="2"/>
              </a:rPr>
              <a:t>4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317972" y="3289662"/>
            <a:ext cx="5791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Calibri" pitchFamily="34" charset="0"/>
                <a:sym typeface="Symbol" pitchFamily="18" charset="2"/>
              </a:rPr>
              <a:t>5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757752" y="3289662"/>
            <a:ext cx="762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Calibri" pitchFamily="34" charset="0"/>
                <a:sym typeface="Symbol" pitchFamily="18" charset="2"/>
              </a:rPr>
              <a:t>6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1123</TotalTime>
  <Words>25</Words>
  <Application>Microsoft Office PowerPoint</Application>
  <PresentationFormat>Custom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Times New Roman</vt:lpstr>
      <vt:lpstr>Arial</vt:lpstr>
      <vt:lpstr>Symbol</vt:lpstr>
      <vt:lpstr>Default Design</vt:lpstr>
      <vt:lpstr>Slide 1</vt:lpstr>
    </vt:vector>
  </TitlesOfParts>
  <Company>UCB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Sunduz Keles</dc:creator>
  <cp:lastModifiedBy>Lab User</cp:lastModifiedBy>
  <cp:revision>6</cp:revision>
  <dcterms:created xsi:type="dcterms:W3CDTF">2010-03-12T04:45:16Z</dcterms:created>
  <dcterms:modified xsi:type="dcterms:W3CDTF">2014-07-09T20:51:34Z</dcterms:modified>
</cp:coreProperties>
</file>