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4F875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0" y="-304800"/>
            <a:ext cx="9144000" cy="6858000"/>
            <a:chOff x="0" y="-304800"/>
            <a:chExt cx="9144000" cy="685800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5445204"/>
              <a:ext cx="9144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r>
                <a:rPr lang="en-US" sz="6600" dirty="0" smtClean="0"/>
                <a:t> &lt; </a:t>
              </a:r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r>
                <a:rPr lang="en-US" sz="6600" dirty="0" smtClean="0"/>
                <a:t> </a:t>
              </a:r>
              <a:endParaRPr lang="en-US" sz="6600" baseline="-25000" dirty="0"/>
            </a:p>
          </p:txBody>
        </p:sp>
        <p:grpSp>
          <p:nvGrpSpPr>
            <p:cNvPr id="12" name="Group 61"/>
            <p:cNvGrpSpPr>
              <a:grpSpLocks noChangeAspect="1"/>
            </p:cNvGrpSpPr>
            <p:nvPr/>
          </p:nvGrpSpPr>
          <p:grpSpPr>
            <a:xfrm rot="10800000" flipV="1">
              <a:off x="2807306" y="1971858"/>
              <a:ext cx="3334414" cy="1003890"/>
              <a:chOff x="914399" y="3197904"/>
              <a:chExt cx="2362201" cy="764495"/>
            </a:xfrm>
          </p:grpSpPr>
          <p:grpSp>
            <p:nvGrpSpPr>
              <p:cNvPr id="13" name="Group 54"/>
              <p:cNvGrpSpPr/>
              <p:nvPr/>
            </p:nvGrpSpPr>
            <p:grpSpPr>
              <a:xfrm>
                <a:off x="914399" y="3197911"/>
                <a:ext cx="2012242" cy="764496"/>
                <a:chOff x="838200" y="3502702"/>
                <a:chExt cx="1314437" cy="459696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 rot="10800000">
                  <a:off x="1266821" y="3732550"/>
                  <a:ext cx="171449" cy="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44"/>
                <p:cNvGrpSpPr/>
                <p:nvPr/>
              </p:nvGrpSpPr>
              <p:grpSpPr>
                <a:xfrm>
                  <a:off x="838200" y="3502702"/>
                  <a:ext cx="1314437" cy="459696"/>
                  <a:chOff x="847726" y="4572000"/>
                  <a:chExt cx="1314437" cy="459696"/>
                </a:xfrm>
              </p:grpSpPr>
              <p:pic>
                <p:nvPicPr>
                  <p:cNvPr id="17" name="Picture 16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00100"/>
                      </a:clrFrom>
                      <a:clrTo>
                        <a:srgbClr val="000100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419213" y="4648617"/>
                    <a:ext cx="381000" cy="3830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8" name="Group 38"/>
                  <p:cNvGrpSpPr/>
                  <p:nvPr/>
                </p:nvGrpSpPr>
                <p:grpSpPr>
                  <a:xfrm>
                    <a:off x="847726" y="4572000"/>
                    <a:ext cx="1314437" cy="457200"/>
                    <a:chOff x="695326" y="3581400"/>
                    <a:chExt cx="1314437" cy="457200"/>
                  </a:xfrm>
                </p:grpSpPr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rot="10800000" flipV="1">
                      <a:off x="1624008" y="3809999"/>
                      <a:ext cx="385755" cy="4763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Oval 19"/>
                    <p:cNvSpPr/>
                    <p:nvPr/>
                  </p:nvSpPr>
                  <p:spPr>
                    <a:xfrm>
                      <a:off x="695326" y="3581400"/>
                      <a:ext cx="457200" cy="457200"/>
                    </a:xfrm>
                    <a:prstGeom prst="ellipse">
                      <a:avLst/>
                    </a:prstGeom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387350" h="158750"/>
                      <a:bevelB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4" name="Oval 13"/>
              <p:cNvSpPr/>
              <p:nvPr/>
            </p:nvSpPr>
            <p:spPr>
              <a:xfrm>
                <a:off x="2576683" y="3200400"/>
                <a:ext cx="699917" cy="760344"/>
              </a:xfrm>
              <a:prstGeom prst="ellipse">
                <a:avLst/>
              </a:prstGeom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Right Arrow 20"/>
            <p:cNvSpPr/>
            <p:nvPr/>
          </p:nvSpPr>
          <p:spPr>
            <a:xfrm rot="1790235">
              <a:off x="6424936" y="3433632"/>
              <a:ext cx="1676400" cy="533400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1920" y="1943952"/>
              <a:ext cx="23164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endParaRPr lang="en-US" sz="66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51320" y="1943952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endParaRPr lang="en-US" sz="6600" baseline="-25000" dirty="0"/>
            </a:p>
          </p:txBody>
        </p:sp>
        <p:grpSp>
          <p:nvGrpSpPr>
            <p:cNvPr id="25" name="Group 13"/>
            <p:cNvGrpSpPr/>
            <p:nvPr/>
          </p:nvGrpSpPr>
          <p:grpSpPr>
            <a:xfrm rot="19913329">
              <a:off x="578719" y="4174565"/>
              <a:ext cx="3657972" cy="1237545"/>
              <a:chOff x="609600" y="2362200"/>
              <a:chExt cx="9646920" cy="1752892"/>
            </a:xfrm>
          </p:grpSpPr>
          <p:grpSp>
            <p:nvGrpSpPr>
              <p:cNvPr id="26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30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7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28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32" name="Right Arrow 31"/>
            <p:cNvSpPr/>
            <p:nvPr/>
          </p:nvSpPr>
          <p:spPr>
            <a:xfrm rot="19915784">
              <a:off x="1017499" y="3563447"/>
              <a:ext cx="1676400" cy="533400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Picture 37" descr="Rayleigh frequency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400" y="-304800"/>
              <a:ext cx="3504318" cy="2105024"/>
            </a:xfrm>
            <a:prstGeom prst="rect">
              <a:avLst/>
            </a:prstGeom>
          </p:spPr>
        </p:pic>
        <p:pic>
          <p:nvPicPr>
            <p:cNvPr id="39" name="Picture 38" descr="Rayleigh frequency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1600" y="-304800"/>
              <a:ext cx="3504317" cy="2105024"/>
            </a:xfrm>
            <a:prstGeom prst="rect">
              <a:avLst/>
            </a:prstGeom>
          </p:spPr>
        </p:pic>
        <p:grpSp>
          <p:nvGrpSpPr>
            <p:cNvPr id="45" name="Group 9"/>
            <p:cNvGrpSpPr>
              <a:grpSpLocks noChangeAspect="1"/>
            </p:cNvGrpSpPr>
            <p:nvPr/>
          </p:nvGrpSpPr>
          <p:grpSpPr>
            <a:xfrm rot="19913329">
              <a:off x="686757" y="4606097"/>
              <a:ext cx="1826279" cy="1237545"/>
              <a:chOff x="838200" y="2361908"/>
              <a:chExt cx="2177133" cy="792364"/>
            </a:xfrm>
          </p:grpSpPr>
          <p:sp>
            <p:nvSpPr>
              <p:cNvPr id="49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6" name="Group 10"/>
            <p:cNvGrpSpPr>
              <a:grpSpLocks noChangeAspect="1"/>
            </p:cNvGrpSpPr>
            <p:nvPr/>
          </p:nvGrpSpPr>
          <p:grpSpPr>
            <a:xfrm rot="19913329">
              <a:off x="2302374" y="3743033"/>
              <a:ext cx="1826279" cy="1237545"/>
              <a:chOff x="838200" y="2361908"/>
              <a:chExt cx="2177133" cy="792364"/>
            </a:xfrm>
          </p:grpSpPr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3" name="Group 54"/>
            <p:cNvGrpSpPr/>
            <p:nvPr/>
          </p:nvGrpSpPr>
          <p:grpSpPr>
            <a:xfrm rot="10800000" flipV="1">
              <a:off x="3301294" y="1971865"/>
              <a:ext cx="2840422" cy="1003889"/>
              <a:chOff x="838200" y="3502702"/>
              <a:chExt cx="1314437" cy="459695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 rot="10800000">
                <a:off x="1266821" y="3732550"/>
                <a:ext cx="171449" cy="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44"/>
              <p:cNvGrpSpPr/>
              <p:nvPr/>
            </p:nvGrpSpPr>
            <p:grpSpPr>
              <a:xfrm>
                <a:off x="838200" y="3502702"/>
                <a:ext cx="1314437" cy="459695"/>
                <a:chOff x="847726" y="4572000"/>
                <a:chExt cx="1314437" cy="459695"/>
              </a:xfrm>
            </p:grpSpPr>
            <p:pic>
              <p:nvPicPr>
                <p:cNvPr id="57" name="Picture 56"/>
                <p:cNvPicPr/>
                <p:nvPr/>
              </p:nvPicPr>
              <p:blipFill>
                <a:blip r:embed="rId2" cstate="print">
                  <a:clrChange>
                    <a:clrFrom>
                      <a:srgbClr val="000100"/>
                    </a:clrFrom>
                    <a:clrTo>
                      <a:srgbClr val="000100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419213" y="4648616"/>
                  <a:ext cx="381000" cy="383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8" name="Group 38"/>
                <p:cNvGrpSpPr/>
                <p:nvPr/>
              </p:nvGrpSpPr>
              <p:grpSpPr>
                <a:xfrm>
                  <a:off x="847726" y="4572000"/>
                  <a:ext cx="1314437" cy="457200"/>
                  <a:chOff x="695326" y="3581400"/>
                  <a:chExt cx="1314437" cy="457200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 rot="10800000" flipV="1">
                    <a:off x="1624008" y="3809999"/>
                    <a:ext cx="385755" cy="4763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/>
                  <p:cNvSpPr/>
                  <p:nvPr/>
                </p:nvSpPr>
                <p:spPr>
                  <a:xfrm>
                    <a:off x="695326" y="3581400"/>
                    <a:ext cx="457200" cy="457200"/>
                  </a:xfrm>
                  <a:prstGeom prst="ellipse">
                    <a:avLst/>
                  </a:prstGeom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387350" h="158750"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54" name="Oval 53"/>
            <p:cNvSpPr/>
            <p:nvPr/>
          </p:nvSpPr>
          <p:spPr>
            <a:xfrm rot="10800000" flipV="1">
              <a:off x="2807302" y="1975136"/>
              <a:ext cx="987982" cy="998439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3" name="Group 9"/>
            <p:cNvGrpSpPr>
              <a:grpSpLocks noChangeAspect="1"/>
            </p:cNvGrpSpPr>
            <p:nvPr/>
          </p:nvGrpSpPr>
          <p:grpSpPr>
            <a:xfrm rot="1787780">
              <a:off x="5047751" y="3573946"/>
              <a:ext cx="912617" cy="1237545"/>
              <a:chOff x="838200" y="2361908"/>
              <a:chExt cx="2177133" cy="792364"/>
            </a:xfrm>
          </p:grpSpPr>
          <p:sp>
            <p:nvSpPr>
              <p:cNvPr id="73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4" name="Group 9"/>
            <p:cNvGrpSpPr>
              <a:grpSpLocks noChangeAspect="1"/>
            </p:cNvGrpSpPr>
            <p:nvPr/>
          </p:nvGrpSpPr>
          <p:grpSpPr>
            <a:xfrm rot="1787780">
              <a:off x="5865868" y="4042950"/>
              <a:ext cx="912617" cy="1237545"/>
              <a:chOff x="838200" y="2361908"/>
              <a:chExt cx="2177133" cy="792364"/>
            </a:xfrm>
          </p:grpSpPr>
          <p:sp>
            <p:nvSpPr>
              <p:cNvPr id="71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5" name="Group 9"/>
            <p:cNvGrpSpPr>
              <a:grpSpLocks noChangeAspect="1"/>
            </p:cNvGrpSpPr>
            <p:nvPr/>
          </p:nvGrpSpPr>
          <p:grpSpPr>
            <a:xfrm rot="1787780">
              <a:off x="6678431" y="4503586"/>
              <a:ext cx="912617" cy="1237545"/>
              <a:chOff x="838200" y="2361908"/>
              <a:chExt cx="2177133" cy="792364"/>
            </a:xfrm>
          </p:grpSpPr>
          <p:sp>
            <p:nvSpPr>
              <p:cNvPr id="69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6" name="Group 9"/>
            <p:cNvGrpSpPr>
              <a:grpSpLocks noChangeAspect="1"/>
            </p:cNvGrpSpPr>
            <p:nvPr/>
          </p:nvGrpSpPr>
          <p:grpSpPr>
            <a:xfrm rot="1787780">
              <a:off x="7496548" y="4972590"/>
              <a:ext cx="912617" cy="1237545"/>
              <a:chOff x="838200" y="2361908"/>
              <a:chExt cx="2177133" cy="792364"/>
            </a:xfrm>
          </p:grpSpPr>
          <p:sp>
            <p:nvSpPr>
              <p:cNvPr id="67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" name="Explosion 2 21"/>
            <p:cNvSpPr/>
            <p:nvPr/>
          </p:nvSpPr>
          <p:spPr>
            <a:xfrm>
              <a:off x="3779520" y="2366148"/>
              <a:ext cx="1752600" cy="1524000"/>
            </a:xfrm>
            <a:prstGeom prst="irregularSeal2">
              <a:avLst/>
            </a:prstGeom>
            <a:solidFill>
              <a:srgbClr val="34F875"/>
            </a:solidFill>
            <a:ln w="825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7</cp:revision>
  <dcterms:created xsi:type="dcterms:W3CDTF">2014-05-22T15:57:08Z</dcterms:created>
  <dcterms:modified xsi:type="dcterms:W3CDTF">2014-05-22T16:17:53Z</dcterms:modified>
</cp:coreProperties>
</file>