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34F87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84" y="-4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57471-AB04-461F-ADAA-811B0BDE4012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58911-DC61-41DB-AA7D-325D73C6B1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57471-AB04-461F-ADAA-811B0BDE4012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58911-DC61-41DB-AA7D-325D73C6B1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57471-AB04-461F-ADAA-811B0BDE4012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58911-DC61-41DB-AA7D-325D73C6B1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57471-AB04-461F-ADAA-811B0BDE4012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58911-DC61-41DB-AA7D-325D73C6B1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57471-AB04-461F-ADAA-811B0BDE4012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58911-DC61-41DB-AA7D-325D73C6B1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57471-AB04-461F-ADAA-811B0BDE4012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58911-DC61-41DB-AA7D-325D73C6B1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57471-AB04-461F-ADAA-811B0BDE4012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58911-DC61-41DB-AA7D-325D73C6B1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57471-AB04-461F-ADAA-811B0BDE4012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58911-DC61-41DB-AA7D-325D73C6B1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57471-AB04-461F-ADAA-811B0BDE4012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58911-DC61-41DB-AA7D-325D73C6B1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57471-AB04-461F-ADAA-811B0BDE4012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58911-DC61-41DB-AA7D-325D73C6B1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57471-AB04-461F-ADAA-811B0BDE4012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58911-DC61-41DB-AA7D-325D73C6B1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B57471-AB04-461F-ADAA-811B0BDE4012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558911-DC61-41DB-AA7D-325D73C6B1E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5" name="Group 114"/>
          <p:cNvGrpSpPr/>
          <p:nvPr/>
        </p:nvGrpSpPr>
        <p:grpSpPr>
          <a:xfrm>
            <a:off x="261487" y="662732"/>
            <a:ext cx="8761863" cy="6195268"/>
            <a:chOff x="261487" y="662732"/>
            <a:chExt cx="8761863" cy="6195268"/>
          </a:xfrm>
        </p:grpSpPr>
        <p:graphicFrame>
          <p:nvGraphicFramePr>
            <p:cNvPr id="1027" name="Object 3"/>
            <p:cNvGraphicFramePr>
              <a:graphicFrameLocks noChangeAspect="1"/>
            </p:cNvGraphicFramePr>
            <p:nvPr/>
          </p:nvGraphicFramePr>
          <p:xfrm>
            <a:off x="8229600" y="4191000"/>
            <a:ext cx="793750" cy="933450"/>
          </p:xfrm>
          <a:graphic>
            <a:graphicData uri="http://schemas.openxmlformats.org/presentationml/2006/ole">
              <p:oleObj spid="_x0000_s1027" name="Equation" r:id="rId3" imgW="215640" imgH="253800" progId="Equation.3">
                <p:embed/>
              </p:oleObj>
            </a:graphicData>
          </a:graphic>
        </p:graphicFrame>
        <p:cxnSp>
          <p:nvCxnSpPr>
            <p:cNvPr id="7" name="Straight Connector 6"/>
            <p:cNvCxnSpPr/>
            <p:nvPr/>
          </p:nvCxnSpPr>
          <p:spPr>
            <a:xfrm flipV="1">
              <a:off x="2382251" y="914400"/>
              <a:ext cx="187770" cy="2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" name="Group 44"/>
            <p:cNvGrpSpPr/>
            <p:nvPr/>
          </p:nvGrpSpPr>
          <p:grpSpPr>
            <a:xfrm rot="10800000" flipV="1">
              <a:off x="1599881" y="669528"/>
              <a:ext cx="1439562" cy="489743"/>
              <a:chOff x="847726" y="4572000"/>
              <a:chExt cx="1314437" cy="459695"/>
            </a:xfrm>
          </p:grpSpPr>
          <p:pic>
            <p:nvPicPr>
              <p:cNvPr id="9" name="Picture 8"/>
              <p:cNvPicPr/>
              <p:nvPr/>
            </p:nvPicPr>
            <p:blipFill>
              <a:blip r:embed="rId4" cstate="print">
                <a:clrChange>
                  <a:clrFrom>
                    <a:srgbClr val="000100"/>
                  </a:clrFrom>
                  <a:clrTo>
                    <a:srgbClr val="000100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1419213" y="4648616"/>
                <a:ext cx="381000" cy="3830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10" name="Group 38"/>
              <p:cNvGrpSpPr/>
              <p:nvPr/>
            </p:nvGrpSpPr>
            <p:grpSpPr>
              <a:xfrm>
                <a:off x="847726" y="4572000"/>
                <a:ext cx="1314437" cy="457200"/>
                <a:chOff x="695326" y="3581400"/>
                <a:chExt cx="1314437" cy="457200"/>
              </a:xfrm>
            </p:grpSpPr>
            <p:cxnSp>
              <p:nvCxnSpPr>
                <p:cNvPr id="11" name="Straight Connector 10"/>
                <p:cNvCxnSpPr/>
                <p:nvPr/>
              </p:nvCxnSpPr>
              <p:spPr>
                <a:xfrm rot="10800000" flipV="1">
                  <a:off x="1624008" y="3809999"/>
                  <a:ext cx="385755" cy="4763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" name="Oval 11"/>
                <p:cNvSpPr/>
                <p:nvPr/>
              </p:nvSpPr>
              <p:spPr>
                <a:xfrm>
                  <a:off x="695326" y="3581400"/>
                  <a:ext cx="457200" cy="457200"/>
                </a:xfrm>
                <a:prstGeom prst="ellipse">
                  <a:avLst/>
                </a:prstGeom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 w="387350" h="158750"/>
                  <a:bevelB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sp>
          <p:nvSpPr>
            <p:cNvPr id="6" name="Oval 5"/>
            <p:cNvSpPr/>
            <p:nvPr/>
          </p:nvSpPr>
          <p:spPr>
            <a:xfrm rot="10800000" flipV="1">
              <a:off x="1349520" y="671124"/>
              <a:ext cx="500722" cy="487084"/>
            </a:xfrm>
            <a:prstGeom prst="ellipse">
              <a:avLst/>
            </a:prstGeom>
            <a:ln>
              <a:noFill/>
            </a:ln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>
              <a:off x="5559471" y="4678491"/>
              <a:ext cx="2422070" cy="0"/>
            </a:xfrm>
            <a:prstGeom prst="line">
              <a:avLst/>
            </a:prstGeom>
            <a:noFill/>
            <a:ln w="168275" cap="rnd" cmpd="sng" algn="ctr">
              <a:solidFill>
                <a:schemeClr val="tx1"/>
              </a:solidFill>
              <a:prstDash val="solid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>
            <a:xfrm>
              <a:off x="3276600" y="6443414"/>
              <a:ext cx="2422073" cy="0"/>
            </a:xfrm>
            <a:prstGeom prst="line">
              <a:avLst/>
            </a:prstGeom>
            <a:noFill/>
            <a:ln w="168275" cap="rnd" cmpd="sng" algn="ctr">
              <a:solidFill>
                <a:schemeClr val="tx1"/>
              </a:solidFill>
              <a:prstDash val="solid"/>
            </a:ln>
            <a:effectLst/>
          </p:spPr>
        </p:cxnSp>
        <p:sp>
          <p:nvSpPr>
            <p:cNvPr id="26" name="Freeform 33"/>
            <p:cNvSpPr>
              <a:spLocks/>
            </p:cNvSpPr>
            <p:nvPr/>
          </p:nvSpPr>
          <p:spPr bwMode="auto">
            <a:xfrm rot="19913329">
              <a:off x="335120" y="2008565"/>
              <a:ext cx="461365" cy="603509"/>
            </a:xfrm>
            <a:custGeom>
              <a:avLst/>
              <a:gdLst>
                <a:gd name="T0" fmla="*/ 25 w 2023"/>
                <a:gd name="T1" fmla="*/ 1 h 997"/>
                <a:gd name="T2" fmla="*/ 75 w 2023"/>
                <a:gd name="T3" fmla="*/ 13 h 997"/>
                <a:gd name="T4" fmla="*/ 126 w 2023"/>
                <a:gd name="T5" fmla="*/ 38 h 997"/>
                <a:gd name="T6" fmla="*/ 177 w 2023"/>
                <a:gd name="T7" fmla="*/ 73 h 997"/>
                <a:gd name="T8" fmla="*/ 228 w 2023"/>
                <a:gd name="T9" fmla="*/ 119 h 997"/>
                <a:gd name="T10" fmla="*/ 278 w 2023"/>
                <a:gd name="T11" fmla="*/ 174 h 997"/>
                <a:gd name="T12" fmla="*/ 328 w 2023"/>
                <a:gd name="T13" fmla="*/ 238 h 997"/>
                <a:gd name="T14" fmla="*/ 379 w 2023"/>
                <a:gd name="T15" fmla="*/ 307 h 997"/>
                <a:gd name="T16" fmla="*/ 429 w 2023"/>
                <a:gd name="T17" fmla="*/ 381 h 997"/>
                <a:gd name="T18" fmla="*/ 480 w 2023"/>
                <a:gd name="T19" fmla="*/ 459 h 997"/>
                <a:gd name="T20" fmla="*/ 531 w 2023"/>
                <a:gd name="T21" fmla="*/ 537 h 997"/>
                <a:gd name="T22" fmla="*/ 581 w 2023"/>
                <a:gd name="T23" fmla="*/ 615 h 997"/>
                <a:gd name="T24" fmla="*/ 632 w 2023"/>
                <a:gd name="T25" fmla="*/ 689 h 997"/>
                <a:gd name="T26" fmla="*/ 682 w 2023"/>
                <a:gd name="T27" fmla="*/ 758 h 997"/>
                <a:gd name="T28" fmla="*/ 733 w 2023"/>
                <a:gd name="T29" fmla="*/ 822 h 997"/>
                <a:gd name="T30" fmla="*/ 784 w 2023"/>
                <a:gd name="T31" fmla="*/ 877 h 997"/>
                <a:gd name="T32" fmla="*/ 834 w 2023"/>
                <a:gd name="T33" fmla="*/ 923 h 997"/>
                <a:gd name="T34" fmla="*/ 884 w 2023"/>
                <a:gd name="T35" fmla="*/ 958 h 997"/>
                <a:gd name="T36" fmla="*/ 935 w 2023"/>
                <a:gd name="T37" fmla="*/ 983 h 997"/>
                <a:gd name="T38" fmla="*/ 986 w 2023"/>
                <a:gd name="T39" fmla="*/ 995 h 997"/>
                <a:gd name="T40" fmla="*/ 1036 w 2023"/>
                <a:gd name="T41" fmla="*/ 995 h 997"/>
                <a:gd name="T42" fmla="*/ 1087 w 2023"/>
                <a:gd name="T43" fmla="*/ 983 h 997"/>
                <a:gd name="T44" fmla="*/ 1138 w 2023"/>
                <a:gd name="T45" fmla="*/ 958 h 997"/>
                <a:gd name="T46" fmla="*/ 1188 w 2023"/>
                <a:gd name="T47" fmla="*/ 923 h 997"/>
                <a:gd name="T48" fmla="*/ 1238 w 2023"/>
                <a:gd name="T49" fmla="*/ 877 h 997"/>
                <a:gd name="T50" fmla="*/ 1289 w 2023"/>
                <a:gd name="T51" fmla="*/ 822 h 997"/>
                <a:gd name="T52" fmla="*/ 1340 w 2023"/>
                <a:gd name="T53" fmla="*/ 758 h 997"/>
                <a:gd name="T54" fmla="*/ 1390 w 2023"/>
                <a:gd name="T55" fmla="*/ 689 h 997"/>
                <a:gd name="T56" fmla="*/ 1440 w 2023"/>
                <a:gd name="T57" fmla="*/ 615 h 997"/>
                <a:gd name="T58" fmla="*/ 1491 w 2023"/>
                <a:gd name="T59" fmla="*/ 537 h 997"/>
                <a:gd name="T60" fmla="*/ 1542 w 2023"/>
                <a:gd name="T61" fmla="*/ 459 h 997"/>
                <a:gd name="T62" fmla="*/ 1592 w 2023"/>
                <a:gd name="T63" fmla="*/ 381 h 997"/>
                <a:gd name="T64" fmla="*/ 1643 w 2023"/>
                <a:gd name="T65" fmla="*/ 307 h 997"/>
                <a:gd name="T66" fmla="*/ 1694 w 2023"/>
                <a:gd name="T67" fmla="*/ 238 h 997"/>
                <a:gd name="T68" fmla="*/ 1744 w 2023"/>
                <a:gd name="T69" fmla="*/ 174 h 997"/>
                <a:gd name="T70" fmla="*/ 1794 w 2023"/>
                <a:gd name="T71" fmla="*/ 119 h 997"/>
                <a:gd name="T72" fmla="*/ 1845 w 2023"/>
                <a:gd name="T73" fmla="*/ 73 h 997"/>
                <a:gd name="T74" fmla="*/ 1896 w 2023"/>
                <a:gd name="T75" fmla="*/ 38 h 997"/>
                <a:gd name="T76" fmla="*/ 1946 w 2023"/>
                <a:gd name="T77" fmla="*/ 13 h 997"/>
                <a:gd name="T78" fmla="*/ 1997 w 2023"/>
                <a:gd name="T79" fmla="*/ 1 h 997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2023"/>
                <a:gd name="T121" fmla="*/ 0 h 997"/>
                <a:gd name="T122" fmla="*/ 2023 w 2023"/>
                <a:gd name="T123" fmla="*/ 997 h 997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2023" h="997">
                  <a:moveTo>
                    <a:pt x="0" y="0"/>
                  </a:moveTo>
                  <a:lnTo>
                    <a:pt x="25" y="1"/>
                  </a:lnTo>
                  <a:lnTo>
                    <a:pt x="50" y="6"/>
                  </a:lnTo>
                  <a:lnTo>
                    <a:pt x="75" y="13"/>
                  </a:lnTo>
                  <a:lnTo>
                    <a:pt x="101" y="24"/>
                  </a:lnTo>
                  <a:lnTo>
                    <a:pt x="126" y="38"/>
                  </a:lnTo>
                  <a:lnTo>
                    <a:pt x="152" y="54"/>
                  </a:lnTo>
                  <a:lnTo>
                    <a:pt x="177" y="73"/>
                  </a:lnTo>
                  <a:lnTo>
                    <a:pt x="202" y="95"/>
                  </a:lnTo>
                  <a:lnTo>
                    <a:pt x="228" y="119"/>
                  </a:lnTo>
                  <a:lnTo>
                    <a:pt x="252" y="146"/>
                  </a:lnTo>
                  <a:lnTo>
                    <a:pt x="278" y="174"/>
                  </a:lnTo>
                  <a:lnTo>
                    <a:pt x="303" y="205"/>
                  </a:lnTo>
                  <a:lnTo>
                    <a:pt x="328" y="238"/>
                  </a:lnTo>
                  <a:lnTo>
                    <a:pt x="354" y="272"/>
                  </a:lnTo>
                  <a:lnTo>
                    <a:pt x="379" y="307"/>
                  </a:lnTo>
                  <a:lnTo>
                    <a:pt x="404" y="344"/>
                  </a:lnTo>
                  <a:lnTo>
                    <a:pt x="429" y="381"/>
                  </a:lnTo>
                  <a:lnTo>
                    <a:pt x="455" y="420"/>
                  </a:lnTo>
                  <a:lnTo>
                    <a:pt x="480" y="459"/>
                  </a:lnTo>
                  <a:lnTo>
                    <a:pt x="506" y="498"/>
                  </a:lnTo>
                  <a:lnTo>
                    <a:pt x="531" y="537"/>
                  </a:lnTo>
                  <a:lnTo>
                    <a:pt x="556" y="576"/>
                  </a:lnTo>
                  <a:lnTo>
                    <a:pt x="581" y="615"/>
                  </a:lnTo>
                  <a:lnTo>
                    <a:pt x="606" y="652"/>
                  </a:lnTo>
                  <a:lnTo>
                    <a:pt x="632" y="689"/>
                  </a:lnTo>
                  <a:lnTo>
                    <a:pt x="657" y="724"/>
                  </a:lnTo>
                  <a:lnTo>
                    <a:pt x="682" y="758"/>
                  </a:lnTo>
                  <a:lnTo>
                    <a:pt x="707" y="791"/>
                  </a:lnTo>
                  <a:lnTo>
                    <a:pt x="733" y="822"/>
                  </a:lnTo>
                  <a:lnTo>
                    <a:pt x="758" y="850"/>
                  </a:lnTo>
                  <a:lnTo>
                    <a:pt x="784" y="877"/>
                  </a:lnTo>
                  <a:lnTo>
                    <a:pt x="809" y="901"/>
                  </a:lnTo>
                  <a:lnTo>
                    <a:pt x="834" y="923"/>
                  </a:lnTo>
                  <a:lnTo>
                    <a:pt x="860" y="942"/>
                  </a:lnTo>
                  <a:lnTo>
                    <a:pt x="884" y="958"/>
                  </a:lnTo>
                  <a:lnTo>
                    <a:pt x="910" y="972"/>
                  </a:lnTo>
                  <a:lnTo>
                    <a:pt x="935" y="983"/>
                  </a:lnTo>
                  <a:lnTo>
                    <a:pt x="960" y="990"/>
                  </a:lnTo>
                  <a:lnTo>
                    <a:pt x="986" y="995"/>
                  </a:lnTo>
                  <a:lnTo>
                    <a:pt x="1011" y="996"/>
                  </a:lnTo>
                  <a:lnTo>
                    <a:pt x="1036" y="995"/>
                  </a:lnTo>
                  <a:lnTo>
                    <a:pt x="1062" y="990"/>
                  </a:lnTo>
                  <a:lnTo>
                    <a:pt x="1087" y="983"/>
                  </a:lnTo>
                  <a:lnTo>
                    <a:pt x="1112" y="972"/>
                  </a:lnTo>
                  <a:lnTo>
                    <a:pt x="1138" y="958"/>
                  </a:lnTo>
                  <a:lnTo>
                    <a:pt x="1162" y="942"/>
                  </a:lnTo>
                  <a:lnTo>
                    <a:pt x="1188" y="923"/>
                  </a:lnTo>
                  <a:lnTo>
                    <a:pt x="1213" y="901"/>
                  </a:lnTo>
                  <a:lnTo>
                    <a:pt x="1238" y="877"/>
                  </a:lnTo>
                  <a:lnTo>
                    <a:pt x="1264" y="850"/>
                  </a:lnTo>
                  <a:lnTo>
                    <a:pt x="1289" y="822"/>
                  </a:lnTo>
                  <a:lnTo>
                    <a:pt x="1314" y="791"/>
                  </a:lnTo>
                  <a:lnTo>
                    <a:pt x="1340" y="758"/>
                  </a:lnTo>
                  <a:lnTo>
                    <a:pt x="1365" y="724"/>
                  </a:lnTo>
                  <a:lnTo>
                    <a:pt x="1390" y="689"/>
                  </a:lnTo>
                  <a:lnTo>
                    <a:pt x="1416" y="652"/>
                  </a:lnTo>
                  <a:lnTo>
                    <a:pt x="1440" y="615"/>
                  </a:lnTo>
                  <a:lnTo>
                    <a:pt x="1466" y="576"/>
                  </a:lnTo>
                  <a:lnTo>
                    <a:pt x="1491" y="537"/>
                  </a:lnTo>
                  <a:lnTo>
                    <a:pt x="1516" y="498"/>
                  </a:lnTo>
                  <a:lnTo>
                    <a:pt x="1542" y="459"/>
                  </a:lnTo>
                  <a:lnTo>
                    <a:pt x="1567" y="420"/>
                  </a:lnTo>
                  <a:lnTo>
                    <a:pt x="1592" y="381"/>
                  </a:lnTo>
                  <a:lnTo>
                    <a:pt x="1618" y="344"/>
                  </a:lnTo>
                  <a:lnTo>
                    <a:pt x="1643" y="307"/>
                  </a:lnTo>
                  <a:lnTo>
                    <a:pt x="1668" y="272"/>
                  </a:lnTo>
                  <a:lnTo>
                    <a:pt x="1694" y="238"/>
                  </a:lnTo>
                  <a:lnTo>
                    <a:pt x="1718" y="205"/>
                  </a:lnTo>
                  <a:lnTo>
                    <a:pt x="1744" y="174"/>
                  </a:lnTo>
                  <a:lnTo>
                    <a:pt x="1770" y="146"/>
                  </a:lnTo>
                  <a:lnTo>
                    <a:pt x="1794" y="119"/>
                  </a:lnTo>
                  <a:lnTo>
                    <a:pt x="1820" y="95"/>
                  </a:lnTo>
                  <a:lnTo>
                    <a:pt x="1845" y="73"/>
                  </a:lnTo>
                  <a:lnTo>
                    <a:pt x="1870" y="54"/>
                  </a:lnTo>
                  <a:lnTo>
                    <a:pt x="1896" y="38"/>
                  </a:lnTo>
                  <a:lnTo>
                    <a:pt x="1921" y="24"/>
                  </a:lnTo>
                  <a:lnTo>
                    <a:pt x="1946" y="13"/>
                  </a:lnTo>
                  <a:lnTo>
                    <a:pt x="1972" y="6"/>
                  </a:lnTo>
                  <a:lnTo>
                    <a:pt x="1997" y="1"/>
                  </a:lnTo>
                  <a:lnTo>
                    <a:pt x="2022" y="0"/>
                  </a:lnTo>
                </a:path>
              </a:pathLst>
            </a:custGeom>
            <a:noFill/>
            <a:ln w="66675" cap="rnd" cmpd="sng" algn="ctr">
              <a:solidFill>
                <a:srgbClr val="34F875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7" name="Freeform 34"/>
            <p:cNvSpPr>
              <a:spLocks/>
            </p:cNvSpPr>
            <p:nvPr/>
          </p:nvSpPr>
          <p:spPr bwMode="auto">
            <a:xfrm rot="19913329">
              <a:off x="744470" y="1789638"/>
              <a:ext cx="461365" cy="603509"/>
            </a:xfrm>
            <a:custGeom>
              <a:avLst/>
              <a:gdLst>
                <a:gd name="T0" fmla="*/ 25 w 2023"/>
                <a:gd name="T1" fmla="*/ 1 h 997"/>
                <a:gd name="T2" fmla="*/ 75 w 2023"/>
                <a:gd name="T3" fmla="*/ 13 h 997"/>
                <a:gd name="T4" fmla="*/ 126 w 2023"/>
                <a:gd name="T5" fmla="*/ 38 h 997"/>
                <a:gd name="T6" fmla="*/ 177 w 2023"/>
                <a:gd name="T7" fmla="*/ 73 h 997"/>
                <a:gd name="T8" fmla="*/ 228 w 2023"/>
                <a:gd name="T9" fmla="*/ 119 h 997"/>
                <a:gd name="T10" fmla="*/ 278 w 2023"/>
                <a:gd name="T11" fmla="*/ 174 h 997"/>
                <a:gd name="T12" fmla="*/ 328 w 2023"/>
                <a:gd name="T13" fmla="*/ 238 h 997"/>
                <a:gd name="T14" fmla="*/ 379 w 2023"/>
                <a:gd name="T15" fmla="*/ 307 h 997"/>
                <a:gd name="T16" fmla="*/ 429 w 2023"/>
                <a:gd name="T17" fmla="*/ 381 h 997"/>
                <a:gd name="T18" fmla="*/ 480 w 2023"/>
                <a:gd name="T19" fmla="*/ 459 h 997"/>
                <a:gd name="T20" fmla="*/ 531 w 2023"/>
                <a:gd name="T21" fmla="*/ 537 h 997"/>
                <a:gd name="T22" fmla="*/ 581 w 2023"/>
                <a:gd name="T23" fmla="*/ 615 h 997"/>
                <a:gd name="T24" fmla="*/ 632 w 2023"/>
                <a:gd name="T25" fmla="*/ 689 h 997"/>
                <a:gd name="T26" fmla="*/ 682 w 2023"/>
                <a:gd name="T27" fmla="*/ 758 h 997"/>
                <a:gd name="T28" fmla="*/ 733 w 2023"/>
                <a:gd name="T29" fmla="*/ 822 h 997"/>
                <a:gd name="T30" fmla="*/ 784 w 2023"/>
                <a:gd name="T31" fmla="*/ 877 h 997"/>
                <a:gd name="T32" fmla="*/ 834 w 2023"/>
                <a:gd name="T33" fmla="*/ 923 h 997"/>
                <a:gd name="T34" fmla="*/ 884 w 2023"/>
                <a:gd name="T35" fmla="*/ 958 h 997"/>
                <a:gd name="T36" fmla="*/ 935 w 2023"/>
                <a:gd name="T37" fmla="*/ 983 h 997"/>
                <a:gd name="T38" fmla="*/ 986 w 2023"/>
                <a:gd name="T39" fmla="*/ 995 h 997"/>
                <a:gd name="T40" fmla="*/ 1036 w 2023"/>
                <a:gd name="T41" fmla="*/ 995 h 997"/>
                <a:gd name="T42" fmla="*/ 1087 w 2023"/>
                <a:gd name="T43" fmla="*/ 983 h 997"/>
                <a:gd name="T44" fmla="*/ 1138 w 2023"/>
                <a:gd name="T45" fmla="*/ 958 h 997"/>
                <a:gd name="T46" fmla="*/ 1188 w 2023"/>
                <a:gd name="T47" fmla="*/ 923 h 997"/>
                <a:gd name="T48" fmla="*/ 1238 w 2023"/>
                <a:gd name="T49" fmla="*/ 877 h 997"/>
                <a:gd name="T50" fmla="*/ 1289 w 2023"/>
                <a:gd name="T51" fmla="*/ 822 h 997"/>
                <a:gd name="T52" fmla="*/ 1340 w 2023"/>
                <a:gd name="T53" fmla="*/ 758 h 997"/>
                <a:gd name="T54" fmla="*/ 1390 w 2023"/>
                <a:gd name="T55" fmla="*/ 689 h 997"/>
                <a:gd name="T56" fmla="*/ 1440 w 2023"/>
                <a:gd name="T57" fmla="*/ 615 h 997"/>
                <a:gd name="T58" fmla="*/ 1491 w 2023"/>
                <a:gd name="T59" fmla="*/ 537 h 997"/>
                <a:gd name="T60" fmla="*/ 1542 w 2023"/>
                <a:gd name="T61" fmla="*/ 459 h 997"/>
                <a:gd name="T62" fmla="*/ 1592 w 2023"/>
                <a:gd name="T63" fmla="*/ 381 h 997"/>
                <a:gd name="T64" fmla="*/ 1643 w 2023"/>
                <a:gd name="T65" fmla="*/ 307 h 997"/>
                <a:gd name="T66" fmla="*/ 1694 w 2023"/>
                <a:gd name="T67" fmla="*/ 238 h 997"/>
                <a:gd name="T68" fmla="*/ 1744 w 2023"/>
                <a:gd name="T69" fmla="*/ 174 h 997"/>
                <a:gd name="T70" fmla="*/ 1794 w 2023"/>
                <a:gd name="T71" fmla="*/ 119 h 997"/>
                <a:gd name="T72" fmla="*/ 1845 w 2023"/>
                <a:gd name="T73" fmla="*/ 73 h 997"/>
                <a:gd name="T74" fmla="*/ 1896 w 2023"/>
                <a:gd name="T75" fmla="*/ 38 h 997"/>
                <a:gd name="T76" fmla="*/ 1946 w 2023"/>
                <a:gd name="T77" fmla="*/ 13 h 997"/>
                <a:gd name="T78" fmla="*/ 1997 w 2023"/>
                <a:gd name="T79" fmla="*/ 1 h 997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2023"/>
                <a:gd name="T121" fmla="*/ 0 h 997"/>
                <a:gd name="T122" fmla="*/ 2023 w 2023"/>
                <a:gd name="T123" fmla="*/ 997 h 997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2023" h="997">
                  <a:moveTo>
                    <a:pt x="0" y="0"/>
                  </a:moveTo>
                  <a:lnTo>
                    <a:pt x="25" y="1"/>
                  </a:lnTo>
                  <a:lnTo>
                    <a:pt x="50" y="6"/>
                  </a:lnTo>
                  <a:lnTo>
                    <a:pt x="75" y="13"/>
                  </a:lnTo>
                  <a:lnTo>
                    <a:pt x="101" y="24"/>
                  </a:lnTo>
                  <a:lnTo>
                    <a:pt x="126" y="38"/>
                  </a:lnTo>
                  <a:lnTo>
                    <a:pt x="152" y="54"/>
                  </a:lnTo>
                  <a:lnTo>
                    <a:pt x="177" y="73"/>
                  </a:lnTo>
                  <a:lnTo>
                    <a:pt x="202" y="95"/>
                  </a:lnTo>
                  <a:lnTo>
                    <a:pt x="228" y="119"/>
                  </a:lnTo>
                  <a:lnTo>
                    <a:pt x="252" y="146"/>
                  </a:lnTo>
                  <a:lnTo>
                    <a:pt x="278" y="174"/>
                  </a:lnTo>
                  <a:lnTo>
                    <a:pt x="303" y="205"/>
                  </a:lnTo>
                  <a:lnTo>
                    <a:pt x="328" y="238"/>
                  </a:lnTo>
                  <a:lnTo>
                    <a:pt x="354" y="272"/>
                  </a:lnTo>
                  <a:lnTo>
                    <a:pt x="379" y="307"/>
                  </a:lnTo>
                  <a:lnTo>
                    <a:pt x="404" y="344"/>
                  </a:lnTo>
                  <a:lnTo>
                    <a:pt x="429" y="381"/>
                  </a:lnTo>
                  <a:lnTo>
                    <a:pt x="455" y="420"/>
                  </a:lnTo>
                  <a:lnTo>
                    <a:pt x="480" y="459"/>
                  </a:lnTo>
                  <a:lnTo>
                    <a:pt x="506" y="498"/>
                  </a:lnTo>
                  <a:lnTo>
                    <a:pt x="531" y="537"/>
                  </a:lnTo>
                  <a:lnTo>
                    <a:pt x="556" y="576"/>
                  </a:lnTo>
                  <a:lnTo>
                    <a:pt x="581" y="615"/>
                  </a:lnTo>
                  <a:lnTo>
                    <a:pt x="606" y="652"/>
                  </a:lnTo>
                  <a:lnTo>
                    <a:pt x="632" y="689"/>
                  </a:lnTo>
                  <a:lnTo>
                    <a:pt x="657" y="724"/>
                  </a:lnTo>
                  <a:lnTo>
                    <a:pt x="682" y="758"/>
                  </a:lnTo>
                  <a:lnTo>
                    <a:pt x="707" y="791"/>
                  </a:lnTo>
                  <a:lnTo>
                    <a:pt x="733" y="822"/>
                  </a:lnTo>
                  <a:lnTo>
                    <a:pt x="758" y="850"/>
                  </a:lnTo>
                  <a:lnTo>
                    <a:pt x="784" y="877"/>
                  </a:lnTo>
                  <a:lnTo>
                    <a:pt x="809" y="901"/>
                  </a:lnTo>
                  <a:lnTo>
                    <a:pt x="834" y="923"/>
                  </a:lnTo>
                  <a:lnTo>
                    <a:pt x="860" y="942"/>
                  </a:lnTo>
                  <a:lnTo>
                    <a:pt x="884" y="958"/>
                  </a:lnTo>
                  <a:lnTo>
                    <a:pt x="910" y="972"/>
                  </a:lnTo>
                  <a:lnTo>
                    <a:pt x="935" y="983"/>
                  </a:lnTo>
                  <a:lnTo>
                    <a:pt x="960" y="990"/>
                  </a:lnTo>
                  <a:lnTo>
                    <a:pt x="986" y="995"/>
                  </a:lnTo>
                  <a:lnTo>
                    <a:pt x="1011" y="996"/>
                  </a:lnTo>
                  <a:lnTo>
                    <a:pt x="1036" y="995"/>
                  </a:lnTo>
                  <a:lnTo>
                    <a:pt x="1062" y="990"/>
                  </a:lnTo>
                  <a:lnTo>
                    <a:pt x="1087" y="983"/>
                  </a:lnTo>
                  <a:lnTo>
                    <a:pt x="1112" y="972"/>
                  </a:lnTo>
                  <a:lnTo>
                    <a:pt x="1138" y="958"/>
                  </a:lnTo>
                  <a:lnTo>
                    <a:pt x="1162" y="942"/>
                  </a:lnTo>
                  <a:lnTo>
                    <a:pt x="1188" y="923"/>
                  </a:lnTo>
                  <a:lnTo>
                    <a:pt x="1213" y="901"/>
                  </a:lnTo>
                  <a:lnTo>
                    <a:pt x="1238" y="877"/>
                  </a:lnTo>
                  <a:lnTo>
                    <a:pt x="1264" y="850"/>
                  </a:lnTo>
                  <a:lnTo>
                    <a:pt x="1289" y="822"/>
                  </a:lnTo>
                  <a:lnTo>
                    <a:pt x="1314" y="791"/>
                  </a:lnTo>
                  <a:lnTo>
                    <a:pt x="1340" y="758"/>
                  </a:lnTo>
                  <a:lnTo>
                    <a:pt x="1365" y="724"/>
                  </a:lnTo>
                  <a:lnTo>
                    <a:pt x="1390" y="689"/>
                  </a:lnTo>
                  <a:lnTo>
                    <a:pt x="1416" y="652"/>
                  </a:lnTo>
                  <a:lnTo>
                    <a:pt x="1440" y="615"/>
                  </a:lnTo>
                  <a:lnTo>
                    <a:pt x="1466" y="576"/>
                  </a:lnTo>
                  <a:lnTo>
                    <a:pt x="1491" y="537"/>
                  </a:lnTo>
                  <a:lnTo>
                    <a:pt x="1516" y="498"/>
                  </a:lnTo>
                  <a:lnTo>
                    <a:pt x="1542" y="459"/>
                  </a:lnTo>
                  <a:lnTo>
                    <a:pt x="1567" y="420"/>
                  </a:lnTo>
                  <a:lnTo>
                    <a:pt x="1592" y="381"/>
                  </a:lnTo>
                  <a:lnTo>
                    <a:pt x="1618" y="344"/>
                  </a:lnTo>
                  <a:lnTo>
                    <a:pt x="1643" y="307"/>
                  </a:lnTo>
                  <a:lnTo>
                    <a:pt x="1668" y="272"/>
                  </a:lnTo>
                  <a:lnTo>
                    <a:pt x="1694" y="238"/>
                  </a:lnTo>
                  <a:lnTo>
                    <a:pt x="1718" y="205"/>
                  </a:lnTo>
                  <a:lnTo>
                    <a:pt x="1744" y="174"/>
                  </a:lnTo>
                  <a:lnTo>
                    <a:pt x="1770" y="146"/>
                  </a:lnTo>
                  <a:lnTo>
                    <a:pt x="1794" y="119"/>
                  </a:lnTo>
                  <a:lnTo>
                    <a:pt x="1820" y="95"/>
                  </a:lnTo>
                  <a:lnTo>
                    <a:pt x="1845" y="73"/>
                  </a:lnTo>
                  <a:lnTo>
                    <a:pt x="1870" y="54"/>
                  </a:lnTo>
                  <a:lnTo>
                    <a:pt x="1896" y="38"/>
                  </a:lnTo>
                  <a:lnTo>
                    <a:pt x="1921" y="24"/>
                  </a:lnTo>
                  <a:lnTo>
                    <a:pt x="1946" y="13"/>
                  </a:lnTo>
                  <a:lnTo>
                    <a:pt x="1972" y="6"/>
                  </a:lnTo>
                  <a:lnTo>
                    <a:pt x="1997" y="1"/>
                  </a:lnTo>
                  <a:lnTo>
                    <a:pt x="2022" y="0"/>
                  </a:lnTo>
                </a:path>
              </a:pathLst>
            </a:custGeom>
            <a:noFill/>
            <a:ln w="66675" cap="rnd" cmpd="sng" algn="ctr">
              <a:solidFill>
                <a:srgbClr val="34F875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4" name="Freeform 33"/>
            <p:cNvSpPr>
              <a:spLocks/>
            </p:cNvSpPr>
            <p:nvPr/>
          </p:nvSpPr>
          <p:spPr bwMode="auto">
            <a:xfrm rot="19913329">
              <a:off x="1153935" y="1571153"/>
              <a:ext cx="461365" cy="603509"/>
            </a:xfrm>
            <a:custGeom>
              <a:avLst/>
              <a:gdLst>
                <a:gd name="T0" fmla="*/ 25 w 2023"/>
                <a:gd name="T1" fmla="*/ 1 h 997"/>
                <a:gd name="T2" fmla="*/ 75 w 2023"/>
                <a:gd name="T3" fmla="*/ 13 h 997"/>
                <a:gd name="T4" fmla="*/ 126 w 2023"/>
                <a:gd name="T5" fmla="*/ 38 h 997"/>
                <a:gd name="T6" fmla="*/ 177 w 2023"/>
                <a:gd name="T7" fmla="*/ 73 h 997"/>
                <a:gd name="T8" fmla="*/ 228 w 2023"/>
                <a:gd name="T9" fmla="*/ 119 h 997"/>
                <a:gd name="T10" fmla="*/ 278 w 2023"/>
                <a:gd name="T11" fmla="*/ 174 h 997"/>
                <a:gd name="T12" fmla="*/ 328 w 2023"/>
                <a:gd name="T13" fmla="*/ 238 h 997"/>
                <a:gd name="T14" fmla="*/ 379 w 2023"/>
                <a:gd name="T15" fmla="*/ 307 h 997"/>
                <a:gd name="T16" fmla="*/ 429 w 2023"/>
                <a:gd name="T17" fmla="*/ 381 h 997"/>
                <a:gd name="T18" fmla="*/ 480 w 2023"/>
                <a:gd name="T19" fmla="*/ 459 h 997"/>
                <a:gd name="T20" fmla="*/ 531 w 2023"/>
                <a:gd name="T21" fmla="*/ 537 h 997"/>
                <a:gd name="T22" fmla="*/ 581 w 2023"/>
                <a:gd name="T23" fmla="*/ 615 h 997"/>
                <a:gd name="T24" fmla="*/ 632 w 2023"/>
                <a:gd name="T25" fmla="*/ 689 h 997"/>
                <a:gd name="T26" fmla="*/ 682 w 2023"/>
                <a:gd name="T27" fmla="*/ 758 h 997"/>
                <a:gd name="T28" fmla="*/ 733 w 2023"/>
                <a:gd name="T29" fmla="*/ 822 h 997"/>
                <a:gd name="T30" fmla="*/ 784 w 2023"/>
                <a:gd name="T31" fmla="*/ 877 h 997"/>
                <a:gd name="T32" fmla="*/ 834 w 2023"/>
                <a:gd name="T33" fmla="*/ 923 h 997"/>
                <a:gd name="T34" fmla="*/ 884 w 2023"/>
                <a:gd name="T35" fmla="*/ 958 h 997"/>
                <a:gd name="T36" fmla="*/ 935 w 2023"/>
                <a:gd name="T37" fmla="*/ 983 h 997"/>
                <a:gd name="T38" fmla="*/ 986 w 2023"/>
                <a:gd name="T39" fmla="*/ 995 h 997"/>
                <a:gd name="T40" fmla="*/ 1036 w 2023"/>
                <a:gd name="T41" fmla="*/ 995 h 997"/>
                <a:gd name="T42" fmla="*/ 1087 w 2023"/>
                <a:gd name="T43" fmla="*/ 983 h 997"/>
                <a:gd name="T44" fmla="*/ 1138 w 2023"/>
                <a:gd name="T45" fmla="*/ 958 h 997"/>
                <a:gd name="T46" fmla="*/ 1188 w 2023"/>
                <a:gd name="T47" fmla="*/ 923 h 997"/>
                <a:gd name="T48" fmla="*/ 1238 w 2023"/>
                <a:gd name="T49" fmla="*/ 877 h 997"/>
                <a:gd name="T50" fmla="*/ 1289 w 2023"/>
                <a:gd name="T51" fmla="*/ 822 h 997"/>
                <a:gd name="T52" fmla="*/ 1340 w 2023"/>
                <a:gd name="T53" fmla="*/ 758 h 997"/>
                <a:gd name="T54" fmla="*/ 1390 w 2023"/>
                <a:gd name="T55" fmla="*/ 689 h 997"/>
                <a:gd name="T56" fmla="*/ 1440 w 2023"/>
                <a:gd name="T57" fmla="*/ 615 h 997"/>
                <a:gd name="T58" fmla="*/ 1491 w 2023"/>
                <a:gd name="T59" fmla="*/ 537 h 997"/>
                <a:gd name="T60" fmla="*/ 1542 w 2023"/>
                <a:gd name="T61" fmla="*/ 459 h 997"/>
                <a:gd name="T62" fmla="*/ 1592 w 2023"/>
                <a:gd name="T63" fmla="*/ 381 h 997"/>
                <a:gd name="T64" fmla="*/ 1643 w 2023"/>
                <a:gd name="T65" fmla="*/ 307 h 997"/>
                <a:gd name="T66" fmla="*/ 1694 w 2023"/>
                <a:gd name="T67" fmla="*/ 238 h 997"/>
                <a:gd name="T68" fmla="*/ 1744 w 2023"/>
                <a:gd name="T69" fmla="*/ 174 h 997"/>
                <a:gd name="T70" fmla="*/ 1794 w 2023"/>
                <a:gd name="T71" fmla="*/ 119 h 997"/>
                <a:gd name="T72" fmla="*/ 1845 w 2023"/>
                <a:gd name="T73" fmla="*/ 73 h 997"/>
                <a:gd name="T74" fmla="*/ 1896 w 2023"/>
                <a:gd name="T75" fmla="*/ 38 h 997"/>
                <a:gd name="T76" fmla="*/ 1946 w 2023"/>
                <a:gd name="T77" fmla="*/ 13 h 997"/>
                <a:gd name="T78" fmla="*/ 1997 w 2023"/>
                <a:gd name="T79" fmla="*/ 1 h 997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2023"/>
                <a:gd name="T121" fmla="*/ 0 h 997"/>
                <a:gd name="T122" fmla="*/ 2023 w 2023"/>
                <a:gd name="T123" fmla="*/ 997 h 997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2023" h="997">
                  <a:moveTo>
                    <a:pt x="0" y="0"/>
                  </a:moveTo>
                  <a:lnTo>
                    <a:pt x="25" y="1"/>
                  </a:lnTo>
                  <a:lnTo>
                    <a:pt x="50" y="6"/>
                  </a:lnTo>
                  <a:lnTo>
                    <a:pt x="75" y="13"/>
                  </a:lnTo>
                  <a:lnTo>
                    <a:pt x="101" y="24"/>
                  </a:lnTo>
                  <a:lnTo>
                    <a:pt x="126" y="38"/>
                  </a:lnTo>
                  <a:lnTo>
                    <a:pt x="152" y="54"/>
                  </a:lnTo>
                  <a:lnTo>
                    <a:pt x="177" y="73"/>
                  </a:lnTo>
                  <a:lnTo>
                    <a:pt x="202" y="95"/>
                  </a:lnTo>
                  <a:lnTo>
                    <a:pt x="228" y="119"/>
                  </a:lnTo>
                  <a:lnTo>
                    <a:pt x="252" y="146"/>
                  </a:lnTo>
                  <a:lnTo>
                    <a:pt x="278" y="174"/>
                  </a:lnTo>
                  <a:lnTo>
                    <a:pt x="303" y="205"/>
                  </a:lnTo>
                  <a:lnTo>
                    <a:pt x="328" y="238"/>
                  </a:lnTo>
                  <a:lnTo>
                    <a:pt x="354" y="272"/>
                  </a:lnTo>
                  <a:lnTo>
                    <a:pt x="379" y="307"/>
                  </a:lnTo>
                  <a:lnTo>
                    <a:pt x="404" y="344"/>
                  </a:lnTo>
                  <a:lnTo>
                    <a:pt x="429" y="381"/>
                  </a:lnTo>
                  <a:lnTo>
                    <a:pt x="455" y="420"/>
                  </a:lnTo>
                  <a:lnTo>
                    <a:pt x="480" y="459"/>
                  </a:lnTo>
                  <a:lnTo>
                    <a:pt x="506" y="498"/>
                  </a:lnTo>
                  <a:lnTo>
                    <a:pt x="531" y="537"/>
                  </a:lnTo>
                  <a:lnTo>
                    <a:pt x="556" y="576"/>
                  </a:lnTo>
                  <a:lnTo>
                    <a:pt x="581" y="615"/>
                  </a:lnTo>
                  <a:lnTo>
                    <a:pt x="606" y="652"/>
                  </a:lnTo>
                  <a:lnTo>
                    <a:pt x="632" y="689"/>
                  </a:lnTo>
                  <a:lnTo>
                    <a:pt x="657" y="724"/>
                  </a:lnTo>
                  <a:lnTo>
                    <a:pt x="682" y="758"/>
                  </a:lnTo>
                  <a:lnTo>
                    <a:pt x="707" y="791"/>
                  </a:lnTo>
                  <a:lnTo>
                    <a:pt x="733" y="822"/>
                  </a:lnTo>
                  <a:lnTo>
                    <a:pt x="758" y="850"/>
                  </a:lnTo>
                  <a:lnTo>
                    <a:pt x="784" y="877"/>
                  </a:lnTo>
                  <a:lnTo>
                    <a:pt x="809" y="901"/>
                  </a:lnTo>
                  <a:lnTo>
                    <a:pt x="834" y="923"/>
                  </a:lnTo>
                  <a:lnTo>
                    <a:pt x="860" y="942"/>
                  </a:lnTo>
                  <a:lnTo>
                    <a:pt x="884" y="958"/>
                  </a:lnTo>
                  <a:lnTo>
                    <a:pt x="910" y="972"/>
                  </a:lnTo>
                  <a:lnTo>
                    <a:pt x="935" y="983"/>
                  </a:lnTo>
                  <a:lnTo>
                    <a:pt x="960" y="990"/>
                  </a:lnTo>
                  <a:lnTo>
                    <a:pt x="986" y="995"/>
                  </a:lnTo>
                  <a:lnTo>
                    <a:pt x="1011" y="996"/>
                  </a:lnTo>
                  <a:lnTo>
                    <a:pt x="1036" y="995"/>
                  </a:lnTo>
                  <a:lnTo>
                    <a:pt x="1062" y="990"/>
                  </a:lnTo>
                  <a:lnTo>
                    <a:pt x="1087" y="983"/>
                  </a:lnTo>
                  <a:lnTo>
                    <a:pt x="1112" y="972"/>
                  </a:lnTo>
                  <a:lnTo>
                    <a:pt x="1138" y="958"/>
                  </a:lnTo>
                  <a:lnTo>
                    <a:pt x="1162" y="942"/>
                  </a:lnTo>
                  <a:lnTo>
                    <a:pt x="1188" y="923"/>
                  </a:lnTo>
                  <a:lnTo>
                    <a:pt x="1213" y="901"/>
                  </a:lnTo>
                  <a:lnTo>
                    <a:pt x="1238" y="877"/>
                  </a:lnTo>
                  <a:lnTo>
                    <a:pt x="1264" y="850"/>
                  </a:lnTo>
                  <a:lnTo>
                    <a:pt x="1289" y="822"/>
                  </a:lnTo>
                  <a:lnTo>
                    <a:pt x="1314" y="791"/>
                  </a:lnTo>
                  <a:lnTo>
                    <a:pt x="1340" y="758"/>
                  </a:lnTo>
                  <a:lnTo>
                    <a:pt x="1365" y="724"/>
                  </a:lnTo>
                  <a:lnTo>
                    <a:pt x="1390" y="689"/>
                  </a:lnTo>
                  <a:lnTo>
                    <a:pt x="1416" y="652"/>
                  </a:lnTo>
                  <a:lnTo>
                    <a:pt x="1440" y="615"/>
                  </a:lnTo>
                  <a:lnTo>
                    <a:pt x="1466" y="576"/>
                  </a:lnTo>
                  <a:lnTo>
                    <a:pt x="1491" y="537"/>
                  </a:lnTo>
                  <a:lnTo>
                    <a:pt x="1516" y="498"/>
                  </a:lnTo>
                  <a:lnTo>
                    <a:pt x="1542" y="459"/>
                  </a:lnTo>
                  <a:lnTo>
                    <a:pt x="1567" y="420"/>
                  </a:lnTo>
                  <a:lnTo>
                    <a:pt x="1592" y="381"/>
                  </a:lnTo>
                  <a:lnTo>
                    <a:pt x="1618" y="344"/>
                  </a:lnTo>
                  <a:lnTo>
                    <a:pt x="1643" y="307"/>
                  </a:lnTo>
                  <a:lnTo>
                    <a:pt x="1668" y="272"/>
                  </a:lnTo>
                  <a:lnTo>
                    <a:pt x="1694" y="238"/>
                  </a:lnTo>
                  <a:lnTo>
                    <a:pt x="1718" y="205"/>
                  </a:lnTo>
                  <a:lnTo>
                    <a:pt x="1744" y="174"/>
                  </a:lnTo>
                  <a:lnTo>
                    <a:pt x="1770" y="146"/>
                  </a:lnTo>
                  <a:lnTo>
                    <a:pt x="1794" y="119"/>
                  </a:lnTo>
                  <a:lnTo>
                    <a:pt x="1820" y="95"/>
                  </a:lnTo>
                  <a:lnTo>
                    <a:pt x="1845" y="73"/>
                  </a:lnTo>
                  <a:lnTo>
                    <a:pt x="1870" y="54"/>
                  </a:lnTo>
                  <a:lnTo>
                    <a:pt x="1896" y="38"/>
                  </a:lnTo>
                  <a:lnTo>
                    <a:pt x="1921" y="24"/>
                  </a:lnTo>
                  <a:lnTo>
                    <a:pt x="1946" y="13"/>
                  </a:lnTo>
                  <a:lnTo>
                    <a:pt x="1972" y="6"/>
                  </a:lnTo>
                  <a:lnTo>
                    <a:pt x="1997" y="1"/>
                  </a:lnTo>
                  <a:lnTo>
                    <a:pt x="2022" y="0"/>
                  </a:lnTo>
                </a:path>
              </a:pathLst>
            </a:custGeom>
            <a:noFill/>
            <a:ln w="66675" cap="rnd" cmpd="sng" algn="ctr">
              <a:solidFill>
                <a:srgbClr val="34F875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5" name="Freeform 34"/>
            <p:cNvSpPr>
              <a:spLocks/>
            </p:cNvSpPr>
            <p:nvPr/>
          </p:nvSpPr>
          <p:spPr bwMode="auto">
            <a:xfrm rot="19913329">
              <a:off x="1563285" y="1352226"/>
              <a:ext cx="461365" cy="603509"/>
            </a:xfrm>
            <a:custGeom>
              <a:avLst/>
              <a:gdLst>
                <a:gd name="T0" fmla="*/ 25 w 2023"/>
                <a:gd name="T1" fmla="*/ 1 h 997"/>
                <a:gd name="T2" fmla="*/ 75 w 2023"/>
                <a:gd name="T3" fmla="*/ 13 h 997"/>
                <a:gd name="T4" fmla="*/ 126 w 2023"/>
                <a:gd name="T5" fmla="*/ 38 h 997"/>
                <a:gd name="T6" fmla="*/ 177 w 2023"/>
                <a:gd name="T7" fmla="*/ 73 h 997"/>
                <a:gd name="T8" fmla="*/ 228 w 2023"/>
                <a:gd name="T9" fmla="*/ 119 h 997"/>
                <a:gd name="T10" fmla="*/ 278 w 2023"/>
                <a:gd name="T11" fmla="*/ 174 h 997"/>
                <a:gd name="T12" fmla="*/ 328 w 2023"/>
                <a:gd name="T13" fmla="*/ 238 h 997"/>
                <a:gd name="T14" fmla="*/ 379 w 2023"/>
                <a:gd name="T15" fmla="*/ 307 h 997"/>
                <a:gd name="T16" fmla="*/ 429 w 2023"/>
                <a:gd name="T17" fmla="*/ 381 h 997"/>
                <a:gd name="T18" fmla="*/ 480 w 2023"/>
                <a:gd name="T19" fmla="*/ 459 h 997"/>
                <a:gd name="T20" fmla="*/ 531 w 2023"/>
                <a:gd name="T21" fmla="*/ 537 h 997"/>
                <a:gd name="T22" fmla="*/ 581 w 2023"/>
                <a:gd name="T23" fmla="*/ 615 h 997"/>
                <a:gd name="T24" fmla="*/ 632 w 2023"/>
                <a:gd name="T25" fmla="*/ 689 h 997"/>
                <a:gd name="T26" fmla="*/ 682 w 2023"/>
                <a:gd name="T27" fmla="*/ 758 h 997"/>
                <a:gd name="T28" fmla="*/ 733 w 2023"/>
                <a:gd name="T29" fmla="*/ 822 h 997"/>
                <a:gd name="T30" fmla="*/ 784 w 2023"/>
                <a:gd name="T31" fmla="*/ 877 h 997"/>
                <a:gd name="T32" fmla="*/ 834 w 2023"/>
                <a:gd name="T33" fmla="*/ 923 h 997"/>
                <a:gd name="T34" fmla="*/ 884 w 2023"/>
                <a:gd name="T35" fmla="*/ 958 h 997"/>
                <a:gd name="T36" fmla="*/ 935 w 2023"/>
                <a:gd name="T37" fmla="*/ 983 h 997"/>
                <a:gd name="T38" fmla="*/ 986 w 2023"/>
                <a:gd name="T39" fmla="*/ 995 h 997"/>
                <a:gd name="T40" fmla="*/ 1036 w 2023"/>
                <a:gd name="T41" fmla="*/ 995 h 997"/>
                <a:gd name="T42" fmla="*/ 1087 w 2023"/>
                <a:gd name="T43" fmla="*/ 983 h 997"/>
                <a:gd name="T44" fmla="*/ 1138 w 2023"/>
                <a:gd name="T45" fmla="*/ 958 h 997"/>
                <a:gd name="T46" fmla="*/ 1188 w 2023"/>
                <a:gd name="T47" fmla="*/ 923 h 997"/>
                <a:gd name="T48" fmla="*/ 1238 w 2023"/>
                <a:gd name="T49" fmla="*/ 877 h 997"/>
                <a:gd name="T50" fmla="*/ 1289 w 2023"/>
                <a:gd name="T51" fmla="*/ 822 h 997"/>
                <a:gd name="T52" fmla="*/ 1340 w 2023"/>
                <a:gd name="T53" fmla="*/ 758 h 997"/>
                <a:gd name="T54" fmla="*/ 1390 w 2023"/>
                <a:gd name="T55" fmla="*/ 689 h 997"/>
                <a:gd name="T56" fmla="*/ 1440 w 2023"/>
                <a:gd name="T57" fmla="*/ 615 h 997"/>
                <a:gd name="T58" fmla="*/ 1491 w 2023"/>
                <a:gd name="T59" fmla="*/ 537 h 997"/>
                <a:gd name="T60" fmla="*/ 1542 w 2023"/>
                <a:gd name="T61" fmla="*/ 459 h 997"/>
                <a:gd name="T62" fmla="*/ 1592 w 2023"/>
                <a:gd name="T63" fmla="*/ 381 h 997"/>
                <a:gd name="T64" fmla="*/ 1643 w 2023"/>
                <a:gd name="T65" fmla="*/ 307 h 997"/>
                <a:gd name="T66" fmla="*/ 1694 w 2023"/>
                <a:gd name="T67" fmla="*/ 238 h 997"/>
                <a:gd name="T68" fmla="*/ 1744 w 2023"/>
                <a:gd name="T69" fmla="*/ 174 h 997"/>
                <a:gd name="T70" fmla="*/ 1794 w 2023"/>
                <a:gd name="T71" fmla="*/ 119 h 997"/>
                <a:gd name="T72" fmla="*/ 1845 w 2023"/>
                <a:gd name="T73" fmla="*/ 73 h 997"/>
                <a:gd name="T74" fmla="*/ 1896 w 2023"/>
                <a:gd name="T75" fmla="*/ 38 h 997"/>
                <a:gd name="T76" fmla="*/ 1946 w 2023"/>
                <a:gd name="T77" fmla="*/ 13 h 997"/>
                <a:gd name="T78" fmla="*/ 1997 w 2023"/>
                <a:gd name="T79" fmla="*/ 1 h 997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2023"/>
                <a:gd name="T121" fmla="*/ 0 h 997"/>
                <a:gd name="T122" fmla="*/ 2023 w 2023"/>
                <a:gd name="T123" fmla="*/ 997 h 997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2023" h="997">
                  <a:moveTo>
                    <a:pt x="0" y="0"/>
                  </a:moveTo>
                  <a:lnTo>
                    <a:pt x="25" y="1"/>
                  </a:lnTo>
                  <a:lnTo>
                    <a:pt x="50" y="6"/>
                  </a:lnTo>
                  <a:lnTo>
                    <a:pt x="75" y="13"/>
                  </a:lnTo>
                  <a:lnTo>
                    <a:pt x="101" y="24"/>
                  </a:lnTo>
                  <a:lnTo>
                    <a:pt x="126" y="38"/>
                  </a:lnTo>
                  <a:lnTo>
                    <a:pt x="152" y="54"/>
                  </a:lnTo>
                  <a:lnTo>
                    <a:pt x="177" y="73"/>
                  </a:lnTo>
                  <a:lnTo>
                    <a:pt x="202" y="95"/>
                  </a:lnTo>
                  <a:lnTo>
                    <a:pt x="228" y="119"/>
                  </a:lnTo>
                  <a:lnTo>
                    <a:pt x="252" y="146"/>
                  </a:lnTo>
                  <a:lnTo>
                    <a:pt x="278" y="174"/>
                  </a:lnTo>
                  <a:lnTo>
                    <a:pt x="303" y="205"/>
                  </a:lnTo>
                  <a:lnTo>
                    <a:pt x="328" y="238"/>
                  </a:lnTo>
                  <a:lnTo>
                    <a:pt x="354" y="272"/>
                  </a:lnTo>
                  <a:lnTo>
                    <a:pt x="379" y="307"/>
                  </a:lnTo>
                  <a:lnTo>
                    <a:pt x="404" y="344"/>
                  </a:lnTo>
                  <a:lnTo>
                    <a:pt x="429" y="381"/>
                  </a:lnTo>
                  <a:lnTo>
                    <a:pt x="455" y="420"/>
                  </a:lnTo>
                  <a:lnTo>
                    <a:pt x="480" y="459"/>
                  </a:lnTo>
                  <a:lnTo>
                    <a:pt x="506" y="498"/>
                  </a:lnTo>
                  <a:lnTo>
                    <a:pt x="531" y="537"/>
                  </a:lnTo>
                  <a:lnTo>
                    <a:pt x="556" y="576"/>
                  </a:lnTo>
                  <a:lnTo>
                    <a:pt x="581" y="615"/>
                  </a:lnTo>
                  <a:lnTo>
                    <a:pt x="606" y="652"/>
                  </a:lnTo>
                  <a:lnTo>
                    <a:pt x="632" y="689"/>
                  </a:lnTo>
                  <a:lnTo>
                    <a:pt x="657" y="724"/>
                  </a:lnTo>
                  <a:lnTo>
                    <a:pt x="682" y="758"/>
                  </a:lnTo>
                  <a:lnTo>
                    <a:pt x="707" y="791"/>
                  </a:lnTo>
                  <a:lnTo>
                    <a:pt x="733" y="822"/>
                  </a:lnTo>
                  <a:lnTo>
                    <a:pt x="758" y="850"/>
                  </a:lnTo>
                  <a:lnTo>
                    <a:pt x="784" y="877"/>
                  </a:lnTo>
                  <a:lnTo>
                    <a:pt x="809" y="901"/>
                  </a:lnTo>
                  <a:lnTo>
                    <a:pt x="834" y="923"/>
                  </a:lnTo>
                  <a:lnTo>
                    <a:pt x="860" y="942"/>
                  </a:lnTo>
                  <a:lnTo>
                    <a:pt x="884" y="958"/>
                  </a:lnTo>
                  <a:lnTo>
                    <a:pt x="910" y="972"/>
                  </a:lnTo>
                  <a:lnTo>
                    <a:pt x="935" y="983"/>
                  </a:lnTo>
                  <a:lnTo>
                    <a:pt x="960" y="990"/>
                  </a:lnTo>
                  <a:lnTo>
                    <a:pt x="986" y="995"/>
                  </a:lnTo>
                  <a:lnTo>
                    <a:pt x="1011" y="996"/>
                  </a:lnTo>
                  <a:lnTo>
                    <a:pt x="1036" y="995"/>
                  </a:lnTo>
                  <a:lnTo>
                    <a:pt x="1062" y="990"/>
                  </a:lnTo>
                  <a:lnTo>
                    <a:pt x="1087" y="983"/>
                  </a:lnTo>
                  <a:lnTo>
                    <a:pt x="1112" y="972"/>
                  </a:lnTo>
                  <a:lnTo>
                    <a:pt x="1138" y="958"/>
                  </a:lnTo>
                  <a:lnTo>
                    <a:pt x="1162" y="942"/>
                  </a:lnTo>
                  <a:lnTo>
                    <a:pt x="1188" y="923"/>
                  </a:lnTo>
                  <a:lnTo>
                    <a:pt x="1213" y="901"/>
                  </a:lnTo>
                  <a:lnTo>
                    <a:pt x="1238" y="877"/>
                  </a:lnTo>
                  <a:lnTo>
                    <a:pt x="1264" y="850"/>
                  </a:lnTo>
                  <a:lnTo>
                    <a:pt x="1289" y="822"/>
                  </a:lnTo>
                  <a:lnTo>
                    <a:pt x="1314" y="791"/>
                  </a:lnTo>
                  <a:lnTo>
                    <a:pt x="1340" y="758"/>
                  </a:lnTo>
                  <a:lnTo>
                    <a:pt x="1365" y="724"/>
                  </a:lnTo>
                  <a:lnTo>
                    <a:pt x="1390" y="689"/>
                  </a:lnTo>
                  <a:lnTo>
                    <a:pt x="1416" y="652"/>
                  </a:lnTo>
                  <a:lnTo>
                    <a:pt x="1440" y="615"/>
                  </a:lnTo>
                  <a:lnTo>
                    <a:pt x="1466" y="576"/>
                  </a:lnTo>
                  <a:lnTo>
                    <a:pt x="1491" y="537"/>
                  </a:lnTo>
                  <a:lnTo>
                    <a:pt x="1516" y="498"/>
                  </a:lnTo>
                  <a:lnTo>
                    <a:pt x="1542" y="459"/>
                  </a:lnTo>
                  <a:lnTo>
                    <a:pt x="1567" y="420"/>
                  </a:lnTo>
                  <a:lnTo>
                    <a:pt x="1592" y="381"/>
                  </a:lnTo>
                  <a:lnTo>
                    <a:pt x="1618" y="344"/>
                  </a:lnTo>
                  <a:lnTo>
                    <a:pt x="1643" y="307"/>
                  </a:lnTo>
                  <a:lnTo>
                    <a:pt x="1668" y="272"/>
                  </a:lnTo>
                  <a:lnTo>
                    <a:pt x="1694" y="238"/>
                  </a:lnTo>
                  <a:lnTo>
                    <a:pt x="1718" y="205"/>
                  </a:lnTo>
                  <a:lnTo>
                    <a:pt x="1744" y="174"/>
                  </a:lnTo>
                  <a:lnTo>
                    <a:pt x="1770" y="146"/>
                  </a:lnTo>
                  <a:lnTo>
                    <a:pt x="1794" y="119"/>
                  </a:lnTo>
                  <a:lnTo>
                    <a:pt x="1820" y="95"/>
                  </a:lnTo>
                  <a:lnTo>
                    <a:pt x="1845" y="73"/>
                  </a:lnTo>
                  <a:lnTo>
                    <a:pt x="1870" y="54"/>
                  </a:lnTo>
                  <a:lnTo>
                    <a:pt x="1896" y="38"/>
                  </a:lnTo>
                  <a:lnTo>
                    <a:pt x="1921" y="24"/>
                  </a:lnTo>
                  <a:lnTo>
                    <a:pt x="1946" y="13"/>
                  </a:lnTo>
                  <a:lnTo>
                    <a:pt x="1972" y="6"/>
                  </a:lnTo>
                  <a:lnTo>
                    <a:pt x="1997" y="1"/>
                  </a:lnTo>
                  <a:lnTo>
                    <a:pt x="2022" y="0"/>
                  </a:lnTo>
                </a:path>
              </a:pathLst>
            </a:custGeom>
            <a:noFill/>
            <a:ln w="66675" cap="rnd" cmpd="sng" algn="ctr">
              <a:solidFill>
                <a:srgbClr val="34F875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8" name="Right Arrow 27"/>
            <p:cNvSpPr/>
            <p:nvPr/>
          </p:nvSpPr>
          <p:spPr>
            <a:xfrm rot="19915784">
              <a:off x="482486" y="1285179"/>
              <a:ext cx="756709" cy="332991"/>
            </a:xfrm>
            <a:prstGeom prst="rightArrow">
              <a:avLst/>
            </a:prstGeom>
            <a:solidFill>
              <a:srgbClr val="34F875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9" name="Explosion 2 38"/>
            <p:cNvSpPr/>
            <p:nvPr/>
          </p:nvSpPr>
          <p:spPr>
            <a:xfrm>
              <a:off x="1911686" y="878940"/>
              <a:ext cx="609600" cy="461148"/>
            </a:xfrm>
            <a:prstGeom prst="irregularSeal2">
              <a:avLst/>
            </a:prstGeom>
            <a:solidFill>
              <a:srgbClr val="34F875"/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graphicFrame>
          <p:nvGraphicFramePr>
            <p:cNvPr id="40" name="Object 39"/>
            <p:cNvGraphicFramePr>
              <a:graphicFrameLocks noChangeAspect="1"/>
            </p:cNvGraphicFramePr>
            <p:nvPr/>
          </p:nvGraphicFramePr>
          <p:xfrm>
            <a:off x="5943600" y="5924176"/>
            <a:ext cx="793750" cy="933824"/>
          </p:xfrm>
          <a:graphic>
            <a:graphicData uri="http://schemas.openxmlformats.org/presentationml/2006/ole">
              <p:oleObj spid="_x0000_s1026" name="Equation" r:id="rId5" imgW="215640" imgH="253800" progId="Equation.3">
                <p:embed/>
              </p:oleObj>
            </a:graphicData>
          </a:graphic>
        </p:graphicFrame>
        <p:grpSp>
          <p:nvGrpSpPr>
            <p:cNvPr id="60" name="Group 13"/>
            <p:cNvGrpSpPr/>
            <p:nvPr/>
          </p:nvGrpSpPr>
          <p:grpSpPr>
            <a:xfrm rot="19913329">
              <a:off x="261487" y="1696556"/>
              <a:ext cx="1853906" cy="603731"/>
              <a:chOff x="609600" y="2362200"/>
              <a:chExt cx="9646920" cy="1752892"/>
            </a:xfrm>
          </p:grpSpPr>
          <p:grpSp>
            <p:nvGrpSpPr>
              <p:cNvPr id="61" name="Group 9"/>
              <p:cNvGrpSpPr>
                <a:grpSpLocks noChangeAspect="1"/>
              </p:cNvGrpSpPr>
              <p:nvPr/>
            </p:nvGrpSpPr>
            <p:grpSpPr>
              <a:xfrm>
                <a:off x="609600" y="2362200"/>
                <a:ext cx="4816321" cy="1752892"/>
                <a:chOff x="838200" y="2361908"/>
                <a:chExt cx="2177133" cy="792364"/>
              </a:xfrm>
            </p:grpSpPr>
            <p:sp>
              <p:nvSpPr>
                <p:cNvPr id="65" name="Freeform 33"/>
                <p:cNvSpPr>
                  <a:spLocks/>
                </p:cNvSpPr>
                <p:nvPr/>
              </p:nvSpPr>
              <p:spPr bwMode="auto">
                <a:xfrm>
                  <a:off x="838200" y="2362200"/>
                  <a:ext cx="1085214" cy="792072"/>
                </a:xfrm>
                <a:custGeom>
                  <a:avLst/>
                  <a:gdLst>
                    <a:gd name="T0" fmla="*/ 25 w 2023"/>
                    <a:gd name="T1" fmla="*/ 1 h 997"/>
                    <a:gd name="T2" fmla="*/ 75 w 2023"/>
                    <a:gd name="T3" fmla="*/ 13 h 997"/>
                    <a:gd name="T4" fmla="*/ 126 w 2023"/>
                    <a:gd name="T5" fmla="*/ 38 h 997"/>
                    <a:gd name="T6" fmla="*/ 177 w 2023"/>
                    <a:gd name="T7" fmla="*/ 73 h 997"/>
                    <a:gd name="T8" fmla="*/ 228 w 2023"/>
                    <a:gd name="T9" fmla="*/ 119 h 997"/>
                    <a:gd name="T10" fmla="*/ 278 w 2023"/>
                    <a:gd name="T11" fmla="*/ 174 h 997"/>
                    <a:gd name="T12" fmla="*/ 328 w 2023"/>
                    <a:gd name="T13" fmla="*/ 238 h 997"/>
                    <a:gd name="T14" fmla="*/ 379 w 2023"/>
                    <a:gd name="T15" fmla="*/ 307 h 997"/>
                    <a:gd name="T16" fmla="*/ 429 w 2023"/>
                    <a:gd name="T17" fmla="*/ 381 h 997"/>
                    <a:gd name="T18" fmla="*/ 480 w 2023"/>
                    <a:gd name="T19" fmla="*/ 459 h 997"/>
                    <a:gd name="T20" fmla="*/ 531 w 2023"/>
                    <a:gd name="T21" fmla="*/ 537 h 997"/>
                    <a:gd name="T22" fmla="*/ 581 w 2023"/>
                    <a:gd name="T23" fmla="*/ 615 h 997"/>
                    <a:gd name="T24" fmla="*/ 632 w 2023"/>
                    <a:gd name="T25" fmla="*/ 689 h 997"/>
                    <a:gd name="T26" fmla="*/ 682 w 2023"/>
                    <a:gd name="T27" fmla="*/ 758 h 997"/>
                    <a:gd name="T28" fmla="*/ 733 w 2023"/>
                    <a:gd name="T29" fmla="*/ 822 h 997"/>
                    <a:gd name="T30" fmla="*/ 784 w 2023"/>
                    <a:gd name="T31" fmla="*/ 877 h 997"/>
                    <a:gd name="T32" fmla="*/ 834 w 2023"/>
                    <a:gd name="T33" fmla="*/ 923 h 997"/>
                    <a:gd name="T34" fmla="*/ 884 w 2023"/>
                    <a:gd name="T35" fmla="*/ 958 h 997"/>
                    <a:gd name="T36" fmla="*/ 935 w 2023"/>
                    <a:gd name="T37" fmla="*/ 983 h 997"/>
                    <a:gd name="T38" fmla="*/ 986 w 2023"/>
                    <a:gd name="T39" fmla="*/ 995 h 997"/>
                    <a:gd name="T40" fmla="*/ 1036 w 2023"/>
                    <a:gd name="T41" fmla="*/ 995 h 997"/>
                    <a:gd name="T42" fmla="*/ 1087 w 2023"/>
                    <a:gd name="T43" fmla="*/ 983 h 997"/>
                    <a:gd name="T44" fmla="*/ 1138 w 2023"/>
                    <a:gd name="T45" fmla="*/ 958 h 997"/>
                    <a:gd name="T46" fmla="*/ 1188 w 2023"/>
                    <a:gd name="T47" fmla="*/ 923 h 997"/>
                    <a:gd name="T48" fmla="*/ 1238 w 2023"/>
                    <a:gd name="T49" fmla="*/ 877 h 997"/>
                    <a:gd name="T50" fmla="*/ 1289 w 2023"/>
                    <a:gd name="T51" fmla="*/ 822 h 997"/>
                    <a:gd name="T52" fmla="*/ 1340 w 2023"/>
                    <a:gd name="T53" fmla="*/ 758 h 997"/>
                    <a:gd name="T54" fmla="*/ 1390 w 2023"/>
                    <a:gd name="T55" fmla="*/ 689 h 997"/>
                    <a:gd name="T56" fmla="*/ 1440 w 2023"/>
                    <a:gd name="T57" fmla="*/ 615 h 997"/>
                    <a:gd name="T58" fmla="*/ 1491 w 2023"/>
                    <a:gd name="T59" fmla="*/ 537 h 997"/>
                    <a:gd name="T60" fmla="*/ 1542 w 2023"/>
                    <a:gd name="T61" fmla="*/ 459 h 997"/>
                    <a:gd name="T62" fmla="*/ 1592 w 2023"/>
                    <a:gd name="T63" fmla="*/ 381 h 997"/>
                    <a:gd name="T64" fmla="*/ 1643 w 2023"/>
                    <a:gd name="T65" fmla="*/ 307 h 997"/>
                    <a:gd name="T66" fmla="*/ 1694 w 2023"/>
                    <a:gd name="T67" fmla="*/ 238 h 997"/>
                    <a:gd name="T68" fmla="*/ 1744 w 2023"/>
                    <a:gd name="T69" fmla="*/ 174 h 997"/>
                    <a:gd name="T70" fmla="*/ 1794 w 2023"/>
                    <a:gd name="T71" fmla="*/ 119 h 997"/>
                    <a:gd name="T72" fmla="*/ 1845 w 2023"/>
                    <a:gd name="T73" fmla="*/ 73 h 997"/>
                    <a:gd name="T74" fmla="*/ 1896 w 2023"/>
                    <a:gd name="T75" fmla="*/ 38 h 997"/>
                    <a:gd name="T76" fmla="*/ 1946 w 2023"/>
                    <a:gd name="T77" fmla="*/ 13 h 997"/>
                    <a:gd name="T78" fmla="*/ 1997 w 2023"/>
                    <a:gd name="T79" fmla="*/ 1 h 997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2023"/>
                    <a:gd name="T121" fmla="*/ 0 h 997"/>
                    <a:gd name="T122" fmla="*/ 2023 w 2023"/>
                    <a:gd name="T123" fmla="*/ 997 h 997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2023" h="997">
                      <a:moveTo>
                        <a:pt x="0" y="0"/>
                      </a:moveTo>
                      <a:lnTo>
                        <a:pt x="25" y="1"/>
                      </a:lnTo>
                      <a:lnTo>
                        <a:pt x="50" y="6"/>
                      </a:lnTo>
                      <a:lnTo>
                        <a:pt x="75" y="13"/>
                      </a:lnTo>
                      <a:lnTo>
                        <a:pt x="101" y="24"/>
                      </a:lnTo>
                      <a:lnTo>
                        <a:pt x="126" y="38"/>
                      </a:lnTo>
                      <a:lnTo>
                        <a:pt x="152" y="54"/>
                      </a:lnTo>
                      <a:lnTo>
                        <a:pt x="177" y="73"/>
                      </a:lnTo>
                      <a:lnTo>
                        <a:pt x="202" y="95"/>
                      </a:lnTo>
                      <a:lnTo>
                        <a:pt x="228" y="119"/>
                      </a:lnTo>
                      <a:lnTo>
                        <a:pt x="252" y="146"/>
                      </a:lnTo>
                      <a:lnTo>
                        <a:pt x="278" y="174"/>
                      </a:lnTo>
                      <a:lnTo>
                        <a:pt x="303" y="205"/>
                      </a:lnTo>
                      <a:lnTo>
                        <a:pt x="328" y="238"/>
                      </a:lnTo>
                      <a:lnTo>
                        <a:pt x="354" y="272"/>
                      </a:lnTo>
                      <a:lnTo>
                        <a:pt x="379" y="307"/>
                      </a:lnTo>
                      <a:lnTo>
                        <a:pt x="404" y="344"/>
                      </a:lnTo>
                      <a:lnTo>
                        <a:pt x="429" y="381"/>
                      </a:lnTo>
                      <a:lnTo>
                        <a:pt x="455" y="420"/>
                      </a:lnTo>
                      <a:lnTo>
                        <a:pt x="480" y="459"/>
                      </a:lnTo>
                      <a:lnTo>
                        <a:pt x="506" y="498"/>
                      </a:lnTo>
                      <a:lnTo>
                        <a:pt x="531" y="537"/>
                      </a:lnTo>
                      <a:lnTo>
                        <a:pt x="556" y="576"/>
                      </a:lnTo>
                      <a:lnTo>
                        <a:pt x="581" y="615"/>
                      </a:lnTo>
                      <a:lnTo>
                        <a:pt x="606" y="652"/>
                      </a:lnTo>
                      <a:lnTo>
                        <a:pt x="632" y="689"/>
                      </a:lnTo>
                      <a:lnTo>
                        <a:pt x="657" y="724"/>
                      </a:lnTo>
                      <a:lnTo>
                        <a:pt x="682" y="758"/>
                      </a:lnTo>
                      <a:lnTo>
                        <a:pt x="707" y="791"/>
                      </a:lnTo>
                      <a:lnTo>
                        <a:pt x="733" y="822"/>
                      </a:lnTo>
                      <a:lnTo>
                        <a:pt x="758" y="850"/>
                      </a:lnTo>
                      <a:lnTo>
                        <a:pt x="784" y="877"/>
                      </a:lnTo>
                      <a:lnTo>
                        <a:pt x="809" y="901"/>
                      </a:lnTo>
                      <a:lnTo>
                        <a:pt x="834" y="923"/>
                      </a:lnTo>
                      <a:lnTo>
                        <a:pt x="860" y="942"/>
                      </a:lnTo>
                      <a:lnTo>
                        <a:pt x="884" y="958"/>
                      </a:lnTo>
                      <a:lnTo>
                        <a:pt x="910" y="972"/>
                      </a:lnTo>
                      <a:lnTo>
                        <a:pt x="935" y="983"/>
                      </a:lnTo>
                      <a:lnTo>
                        <a:pt x="960" y="990"/>
                      </a:lnTo>
                      <a:lnTo>
                        <a:pt x="986" y="995"/>
                      </a:lnTo>
                      <a:lnTo>
                        <a:pt x="1011" y="996"/>
                      </a:lnTo>
                      <a:lnTo>
                        <a:pt x="1036" y="995"/>
                      </a:lnTo>
                      <a:lnTo>
                        <a:pt x="1062" y="990"/>
                      </a:lnTo>
                      <a:lnTo>
                        <a:pt x="1087" y="983"/>
                      </a:lnTo>
                      <a:lnTo>
                        <a:pt x="1112" y="972"/>
                      </a:lnTo>
                      <a:lnTo>
                        <a:pt x="1138" y="958"/>
                      </a:lnTo>
                      <a:lnTo>
                        <a:pt x="1162" y="942"/>
                      </a:lnTo>
                      <a:lnTo>
                        <a:pt x="1188" y="923"/>
                      </a:lnTo>
                      <a:lnTo>
                        <a:pt x="1213" y="901"/>
                      </a:lnTo>
                      <a:lnTo>
                        <a:pt x="1238" y="877"/>
                      </a:lnTo>
                      <a:lnTo>
                        <a:pt x="1264" y="850"/>
                      </a:lnTo>
                      <a:lnTo>
                        <a:pt x="1289" y="822"/>
                      </a:lnTo>
                      <a:lnTo>
                        <a:pt x="1314" y="791"/>
                      </a:lnTo>
                      <a:lnTo>
                        <a:pt x="1340" y="758"/>
                      </a:lnTo>
                      <a:lnTo>
                        <a:pt x="1365" y="724"/>
                      </a:lnTo>
                      <a:lnTo>
                        <a:pt x="1390" y="689"/>
                      </a:lnTo>
                      <a:lnTo>
                        <a:pt x="1416" y="652"/>
                      </a:lnTo>
                      <a:lnTo>
                        <a:pt x="1440" y="615"/>
                      </a:lnTo>
                      <a:lnTo>
                        <a:pt x="1466" y="576"/>
                      </a:lnTo>
                      <a:lnTo>
                        <a:pt x="1491" y="537"/>
                      </a:lnTo>
                      <a:lnTo>
                        <a:pt x="1516" y="498"/>
                      </a:lnTo>
                      <a:lnTo>
                        <a:pt x="1542" y="459"/>
                      </a:lnTo>
                      <a:lnTo>
                        <a:pt x="1567" y="420"/>
                      </a:lnTo>
                      <a:lnTo>
                        <a:pt x="1592" y="381"/>
                      </a:lnTo>
                      <a:lnTo>
                        <a:pt x="1618" y="344"/>
                      </a:lnTo>
                      <a:lnTo>
                        <a:pt x="1643" y="307"/>
                      </a:lnTo>
                      <a:lnTo>
                        <a:pt x="1668" y="272"/>
                      </a:lnTo>
                      <a:lnTo>
                        <a:pt x="1694" y="238"/>
                      </a:lnTo>
                      <a:lnTo>
                        <a:pt x="1718" y="205"/>
                      </a:lnTo>
                      <a:lnTo>
                        <a:pt x="1744" y="174"/>
                      </a:lnTo>
                      <a:lnTo>
                        <a:pt x="1770" y="146"/>
                      </a:lnTo>
                      <a:lnTo>
                        <a:pt x="1794" y="119"/>
                      </a:lnTo>
                      <a:lnTo>
                        <a:pt x="1820" y="95"/>
                      </a:lnTo>
                      <a:lnTo>
                        <a:pt x="1845" y="73"/>
                      </a:lnTo>
                      <a:lnTo>
                        <a:pt x="1870" y="54"/>
                      </a:lnTo>
                      <a:lnTo>
                        <a:pt x="1896" y="38"/>
                      </a:lnTo>
                      <a:lnTo>
                        <a:pt x="1921" y="24"/>
                      </a:lnTo>
                      <a:lnTo>
                        <a:pt x="1946" y="13"/>
                      </a:lnTo>
                      <a:lnTo>
                        <a:pt x="1972" y="6"/>
                      </a:lnTo>
                      <a:lnTo>
                        <a:pt x="1997" y="1"/>
                      </a:lnTo>
                      <a:lnTo>
                        <a:pt x="2022" y="0"/>
                      </a:lnTo>
                    </a:path>
                  </a:pathLst>
                </a:custGeom>
                <a:noFill/>
                <a:ln w="66675" cap="rnd" cmpd="sng" algn="ctr">
                  <a:solidFill>
                    <a:srgbClr val="34F875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6" name="Freeform 34"/>
                <p:cNvSpPr>
                  <a:spLocks/>
                </p:cNvSpPr>
                <p:nvPr/>
              </p:nvSpPr>
              <p:spPr bwMode="auto">
                <a:xfrm>
                  <a:off x="1930119" y="2361908"/>
                  <a:ext cx="1085214" cy="792072"/>
                </a:xfrm>
                <a:custGeom>
                  <a:avLst/>
                  <a:gdLst>
                    <a:gd name="T0" fmla="*/ 25 w 2023"/>
                    <a:gd name="T1" fmla="*/ 1 h 997"/>
                    <a:gd name="T2" fmla="*/ 75 w 2023"/>
                    <a:gd name="T3" fmla="*/ 13 h 997"/>
                    <a:gd name="T4" fmla="*/ 126 w 2023"/>
                    <a:gd name="T5" fmla="*/ 38 h 997"/>
                    <a:gd name="T6" fmla="*/ 177 w 2023"/>
                    <a:gd name="T7" fmla="*/ 73 h 997"/>
                    <a:gd name="T8" fmla="*/ 228 w 2023"/>
                    <a:gd name="T9" fmla="*/ 119 h 997"/>
                    <a:gd name="T10" fmla="*/ 278 w 2023"/>
                    <a:gd name="T11" fmla="*/ 174 h 997"/>
                    <a:gd name="T12" fmla="*/ 328 w 2023"/>
                    <a:gd name="T13" fmla="*/ 238 h 997"/>
                    <a:gd name="T14" fmla="*/ 379 w 2023"/>
                    <a:gd name="T15" fmla="*/ 307 h 997"/>
                    <a:gd name="T16" fmla="*/ 429 w 2023"/>
                    <a:gd name="T17" fmla="*/ 381 h 997"/>
                    <a:gd name="T18" fmla="*/ 480 w 2023"/>
                    <a:gd name="T19" fmla="*/ 459 h 997"/>
                    <a:gd name="T20" fmla="*/ 531 w 2023"/>
                    <a:gd name="T21" fmla="*/ 537 h 997"/>
                    <a:gd name="T22" fmla="*/ 581 w 2023"/>
                    <a:gd name="T23" fmla="*/ 615 h 997"/>
                    <a:gd name="T24" fmla="*/ 632 w 2023"/>
                    <a:gd name="T25" fmla="*/ 689 h 997"/>
                    <a:gd name="T26" fmla="*/ 682 w 2023"/>
                    <a:gd name="T27" fmla="*/ 758 h 997"/>
                    <a:gd name="T28" fmla="*/ 733 w 2023"/>
                    <a:gd name="T29" fmla="*/ 822 h 997"/>
                    <a:gd name="T30" fmla="*/ 784 w 2023"/>
                    <a:gd name="T31" fmla="*/ 877 h 997"/>
                    <a:gd name="T32" fmla="*/ 834 w 2023"/>
                    <a:gd name="T33" fmla="*/ 923 h 997"/>
                    <a:gd name="T34" fmla="*/ 884 w 2023"/>
                    <a:gd name="T35" fmla="*/ 958 h 997"/>
                    <a:gd name="T36" fmla="*/ 935 w 2023"/>
                    <a:gd name="T37" fmla="*/ 983 h 997"/>
                    <a:gd name="T38" fmla="*/ 986 w 2023"/>
                    <a:gd name="T39" fmla="*/ 995 h 997"/>
                    <a:gd name="T40" fmla="*/ 1036 w 2023"/>
                    <a:gd name="T41" fmla="*/ 995 h 997"/>
                    <a:gd name="T42" fmla="*/ 1087 w 2023"/>
                    <a:gd name="T43" fmla="*/ 983 h 997"/>
                    <a:gd name="T44" fmla="*/ 1138 w 2023"/>
                    <a:gd name="T45" fmla="*/ 958 h 997"/>
                    <a:gd name="T46" fmla="*/ 1188 w 2023"/>
                    <a:gd name="T47" fmla="*/ 923 h 997"/>
                    <a:gd name="T48" fmla="*/ 1238 w 2023"/>
                    <a:gd name="T49" fmla="*/ 877 h 997"/>
                    <a:gd name="T50" fmla="*/ 1289 w 2023"/>
                    <a:gd name="T51" fmla="*/ 822 h 997"/>
                    <a:gd name="T52" fmla="*/ 1340 w 2023"/>
                    <a:gd name="T53" fmla="*/ 758 h 997"/>
                    <a:gd name="T54" fmla="*/ 1390 w 2023"/>
                    <a:gd name="T55" fmla="*/ 689 h 997"/>
                    <a:gd name="T56" fmla="*/ 1440 w 2023"/>
                    <a:gd name="T57" fmla="*/ 615 h 997"/>
                    <a:gd name="T58" fmla="*/ 1491 w 2023"/>
                    <a:gd name="T59" fmla="*/ 537 h 997"/>
                    <a:gd name="T60" fmla="*/ 1542 w 2023"/>
                    <a:gd name="T61" fmla="*/ 459 h 997"/>
                    <a:gd name="T62" fmla="*/ 1592 w 2023"/>
                    <a:gd name="T63" fmla="*/ 381 h 997"/>
                    <a:gd name="T64" fmla="*/ 1643 w 2023"/>
                    <a:gd name="T65" fmla="*/ 307 h 997"/>
                    <a:gd name="T66" fmla="*/ 1694 w 2023"/>
                    <a:gd name="T67" fmla="*/ 238 h 997"/>
                    <a:gd name="T68" fmla="*/ 1744 w 2023"/>
                    <a:gd name="T69" fmla="*/ 174 h 997"/>
                    <a:gd name="T70" fmla="*/ 1794 w 2023"/>
                    <a:gd name="T71" fmla="*/ 119 h 997"/>
                    <a:gd name="T72" fmla="*/ 1845 w 2023"/>
                    <a:gd name="T73" fmla="*/ 73 h 997"/>
                    <a:gd name="T74" fmla="*/ 1896 w 2023"/>
                    <a:gd name="T75" fmla="*/ 38 h 997"/>
                    <a:gd name="T76" fmla="*/ 1946 w 2023"/>
                    <a:gd name="T77" fmla="*/ 13 h 997"/>
                    <a:gd name="T78" fmla="*/ 1997 w 2023"/>
                    <a:gd name="T79" fmla="*/ 1 h 997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2023"/>
                    <a:gd name="T121" fmla="*/ 0 h 997"/>
                    <a:gd name="T122" fmla="*/ 2023 w 2023"/>
                    <a:gd name="T123" fmla="*/ 997 h 997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2023" h="997">
                      <a:moveTo>
                        <a:pt x="0" y="0"/>
                      </a:moveTo>
                      <a:lnTo>
                        <a:pt x="25" y="1"/>
                      </a:lnTo>
                      <a:lnTo>
                        <a:pt x="50" y="6"/>
                      </a:lnTo>
                      <a:lnTo>
                        <a:pt x="75" y="13"/>
                      </a:lnTo>
                      <a:lnTo>
                        <a:pt x="101" y="24"/>
                      </a:lnTo>
                      <a:lnTo>
                        <a:pt x="126" y="38"/>
                      </a:lnTo>
                      <a:lnTo>
                        <a:pt x="152" y="54"/>
                      </a:lnTo>
                      <a:lnTo>
                        <a:pt x="177" y="73"/>
                      </a:lnTo>
                      <a:lnTo>
                        <a:pt x="202" y="95"/>
                      </a:lnTo>
                      <a:lnTo>
                        <a:pt x="228" y="119"/>
                      </a:lnTo>
                      <a:lnTo>
                        <a:pt x="252" y="146"/>
                      </a:lnTo>
                      <a:lnTo>
                        <a:pt x="278" y="174"/>
                      </a:lnTo>
                      <a:lnTo>
                        <a:pt x="303" y="205"/>
                      </a:lnTo>
                      <a:lnTo>
                        <a:pt x="328" y="238"/>
                      </a:lnTo>
                      <a:lnTo>
                        <a:pt x="354" y="272"/>
                      </a:lnTo>
                      <a:lnTo>
                        <a:pt x="379" y="307"/>
                      </a:lnTo>
                      <a:lnTo>
                        <a:pt x="404" y="344"/>
                      </a:lnTo>
                      <a:lnTo>
                        <a:pt x="429" y="381"/>
                      </a:lnTo>
                      <a:lnTo>
                        <a:pt x="455" y="420"/>
                      </a:lnTo>
                      <a:lnTo>
                        <a:pt x="480" y="459"/>
                      </a:lnTo>
                      <a:lnTo>
                        <a:pt x="506" y="498"/>
                      </a:lnTo>
                      <a:lnTo>
                        <a:pt x="531" y="537"/>
                      </a:lnTo>
                      <a:lnTo>
                        <a:pt x="556" y="576"/>
                      </a:lnTo>
                      <a:lnTo>
                        <a:pt x="581" y="615"/>
                      </a:lnTo>
                      <a:lnTo>
                        <a:pt x="606" y="652"/>
                      </a:lnTo>
                      <a:lnTo>
                        <a:pt x="632" y="689"/>
                      </a:lnTo>
                      <a:lnTo>
                        <a:pt x="657" y="724"/>
                      </a:lnTo>
                      <a:lnTo>
                        <a:pt x="682" y="758"/>
                      </a:lnTo>
                      <a:lnTo>
                        <a:pt x="707" y="791"/>
                      </a:lnTo>
                      <a:lnTo>
                        <a:pt x="733" y="822"/>
                      </a:lnTo>
                      <a:lnTo>
                        <a:pt x="758" y="850"/>
                      </a:lnTo>
                      <a:lnTo>
                        <a:pt x="784" y="877"/>
                      </a:lnTo>
                      <a:lnTo>
                        <a:pt x="809" y="901"/>
                      </a:lnTo>
                      <a:lnTo>
                        <a:pt x="834" y="923"/>
                      </a:lnTo>
                      <a:lnTo>
                        <a:pt x="860" y="942"/>
                      </a:lnTo>
                      <a:lnTo>
                        <a:pt x="884" y="958"/>
                      </a:lnTo>
                      <a:lnTo>
                        <a:pt x="910" y="972"/>
                      </a:lnTo>
                      <a:lnTo>
                        <a:pt x="935" y="983"/>
                      </a:lnTo>
                      <a:lnTo>
                        <a:pt x="960" y="990"/>
                      </a:lnTo>
                      <a:lnTo>
                        <a:pt x="986" y="995"/>
                      </a:lnTo>
                      <a:lnTo>
                        <a:pt x="1011" y="996"/>
                      </a:lnTo>
                      <a:lnTo>
                        <a:pt x="1036" y="995"/>
                      </a:lnTo>
                      <a:lnTo>
                        <a:pt x="1062" y="990"/>
                      </a:lnTo>
                      <a:lnTo>
                        <a:pt x="1087" y="983"/>
                      </a:lnTo>
                      <a:lnTo>
                        <a:pt x="1112" y="972"/>
                      </a:lnTo>
                      <a:lnTo>
                        <a:pt x="1138" y="958"/>
                      </a:lnTo>
                      <a:lnTo>
                        <a:pt x="1162" y="942"/>
                      </a:lnTo>
                      <a:lnTo>
                        <a:pt x="1188" y="923"/>
                      </a:lnTo>
                      <a:lnTo>
                        <a:pt x="1213" y="901"/>
                      </a:lnTo>
                      <a:lnTo>
                        <a:pt x="1238" y="877"/>
                      </a:lnTo>
                      <a:lnTo>
                        <a:pt x="1264" y="850"/>
                      </a:lnTo>
                      <a:lnTo>
                        <a:pt x="1289" y="822"/>
                      </a:lnTo>
                      <a:lnTo>
                        <a:pt x="1314" y="791"/>
                      </a:lnTo>
                      <a:lnTo>
                        <a:pt x="1340" y="758"/>
                      </a:lnTo>
                      <a:lnTo>
                        <a:pt x="1365" y="724"/>
                      </a:lnTo>
                      <a:lnTo>
                        <a:pt x="1390" y="689"/>
                      </a:lnTo>
                      <a:lnTo>
                        <a:pt x="1416" y="652"/>
                      </a:lnTo>
                      <a:lnTo>
                        <a:pt x="1440" y="615"/>
                      </a:lnTo>
                      <a:lnTo>
                        <a:pt x="1466" y="576"/>
                      </a:lnTo>
                      <a:lnTo>
                        <a:pt x="1491" y="537"/>
                      </a:lnTo>
                      <a:lnTo>
                        <a:pt x="1516" y="498"/>
                      </a:lnTo>
                      <a:lnTo>
                        <a:pt x="1542" y="459"/>
                      </a:lnTo>
                      <a:lnTo>
                        <a:pt x="1567" y="420"/>
                      </a:lnTo>
                      <a:lnTo>
                        <a:pt x="1592" y="381"/>
                      </a:lnTo>
                      <a:lnTo>
                        <a:pt x="1618" y="344"/>
                      </a:lnTo>
                      <a:lnTo>
                        <a:pt x="1643" y="307"/>
                      </a:lnTo>
                      <a:lnTo>
                        <a:pt x="1668" y="272"/>
                      </a:lnTo>
                      <a:lnTo>
                        <a:pt x="1694" y="238"/>
                      </a:lnTo>
                      <a:lnTo>
                        <a:pt x="1718" y="205"/>
                      </a:lnTo>
                      <a:lnTo>
                        <a:pt x="1744" y="174"/>
                      </a:lnTo>
                      <a:lnTo>
                        <a:pt x="1770" y="146"/>
                      </a:lnTo>
                      <a:lnTo>
                        <a:pt x="1794" y="119"/>
                      </a:lnTo>
                      <a:lnTo>
                        <a:pt x="1820" y="95"/>
                      </a:lnTo>
                      <a:lnTo>
                        <a:pt x="1845" y="73"/>
                      </a:lnTo>
                      <a:lnTo>
                        <a:pt x="1870" y="54"/>
                      </a:lnTo>
                      <a:lnTo>
                        <a:pt x="1896" y="38"/>
                      </a:lnTo>
                      <a:lnTo>
                        <a:pt x="1921" y="24"/>
                      </a:lnTo>
                      <a:lnTo>
                        <a:pt x="1946" y="13"/>
                      </a:lnTo>
                      <a:lnTo>
                        <a:pt x="1972" y="6"/>
                      </a:lnTo>
                      <a:lnTo>
                        <a:pt x="1997" y="1"/>
                      </a:lnTo>
                      <a:lnTo>
                        <a:pt x="2022" y="0"/>
                      </a:lnTo>
                    </a:path>
                  </a:pathLst>
                </a:custGeom>
                <a:noFill/>
                <a:ln w="66675" cap="rnd" cmpd="sng" algn="ctr">
                  <a:solidFill>
                    <a:srgbClr val="34F875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62" name="Group 10"/>
              <p:cNvGrpSpPr>
                <a:grpSpLocks noChangeAspect="1"/>
              </p:cNvGrpSpPr>
              <p:nvPr/>
            </p:nvGrpSpPr>
            <p:grpSpPr>
              <a:xfrm>
                <a:off x="5440199" y="2362200"/>
                <a:ext cx="4816321" cy="1752892"/>
                <a:chOff x="838200" y="2361908"/>
                <a:chExt cx="2177133" cy="792364"/>
              </a:xfrm>
            </p:grpSpPr>
            <p:sp>
              <p:nvSpPr>
                <p:cNvPr id="63" name="Freeform 33"/>
                <p:cNvSpPr>
                  <a:spLocks/>
                </p:cNvSpPr>
                <p:nvPr/>
              </p:nvSpPr>
              <p:spPr bwMode="auto">
                <a:xfrm>
                  <a:off x="838200" y="2362200"/>
                  <a:ext cx="1085214" cy="792072"/>
                </a:xfrm>
                <a:custGeom>
                  <a:avLst/>
                  <a:gdLst>
                    <a:gd name="T0" fmla="*/ 25 w 2023"/>
                    <a:gd name="T1" fmla="*/ 1 h 997"/>
                    <a:gd name="T2" fmla="*/ 75 w 2023"/>
                    <a:gd name="T3" fmla="*/ 13 h 997"/>
                    <a:gd name="T4" fmla="*/ 126 w 2023"/>
                    <a:gd name="T5" fmla="*/ 38 h 997"/>
                    <a:gd name="T6" fmla="*/ 177 w 2023"/>
                    <a:gd name="T7" fmla="*/ 73 h 997"/>
                    <a:gd name="T8" fmla="*/ 228 w 2023"/>
                    <a:gd name="T9" fmla="*/ 119 h 997"/>
                    <a:gd name="T10" fmla="*/ 278 w 2023"/>
                    <a:gd name="T11" fmla="*/ 174 h 997"/>
                    <a:gd name="T12" fmla="*/ 328 w 2023"/>
                    <a:gd name="T13" fmla="*/ 238 h 997"/>
                    <a:gd name="T14" fmla="*/ 379 w 2023"/>
                    <a:gd name="T15" fmla="*/ 307 h 997"/>
                    <a:gd name="T16" fmla="*/ 429 w 2023"/>
                    <a:gd name="T17" fmla="*/ 381 h 997"/>
                    <a:gd name="T18" fmla="*/ 480 w 2023"/>
                    <a:gd name="T19" fmla="*/ 459 h 997"/>
                    <a:gd name="T20" fmla="*/ 531 w 2023"/>
                    <a:gd name="T21" fmla="*/ 537 h 997"/>
                    <a:gd name="T22" fmla="*/ 581 w 2023"/>
                    <a:gd name="T23" fmla="*/ 615 h 997"/>
                    <a:gd name="T24" fmla="*/ 632 w 2023"/>
                    <a:gd name="T25" fmla="*/ 689 h 997"/>
                    <a:gd name="T26" fmla="*/ 682 w 2023"/>
                    <a:gd name="T27" fmla="*/ 758 h 997"/>
                    <a:gd name="T28" fmla="*/ 733 w 2023"/>
                    <a:gd name="T29" fmla="*/ 822 h 997"/>
                    <a:gd name="T30" fmla="*/ 784 w 2023"/>
                    <a:gd name="T31" fmla="*/ 877 h 997"/>
                    <a:gd name="T32" fmla="*/ 834 w 2023"/>
                    <a:gd name="T33" fmla="*/ 923 h 997"/>
                    <a:gd name="T34" fmla="*/ 884 w 2023"/>
                    <a:gd name="T35" fmla="*/ 958 h 997"/>
                    <a:gd name="T36" fmla="*/ 935 w 2023"/>
                    <a:gd name="T37" fmla="*/ 983 h 997"/>
                    <a:gd name="T38" fmla="*/ 986 w 2023"/>
                    <a:gd name="T39" fmla="*/ 995 h 997"/>
                    <a:gd name="T40" fmla="*/ 1036 w 2023"/>
                    <a:gd name="T41" fmla="*/ 995 h 997"/>
                    <a:gd name="T42" fmla="*/ 1087 w 2023"/>
                    <a:gd name="T43" fmla="*/ 983 h 997"/>
                    <a:gd name="T44" fmla="*/ 1138 w 2023"/>
                    <a:gd name="T45" fmla="*/ 958 h 997"/>
                    <a:gd name="T46" fmla="*/ 1188 w 2023"/>
                    <a:gd name="T47" fmla="*/ 923 h 997"/>
                    <a:gd name="T48" fmla="*/ 1238 w 2023"/>
                    <a:gd name="T49" fmla="*/ 877 h 997"/>
                    <a:gd name="T50" fmla="*/ 1289 w 2023"/>
                    <a:gd name="T51" fmla="*/ 822 h 997"/>
                    <a:gd name="T52" fmla="*/ 1340 w 2023"/>
                    <a:gd name="T53" fmla="*/ 758 h 997"/>
                    <a:gd name="T54" fmla="*/ 1390 w 2023"/>
                    <a:gd name="T55" fmla="*/ 689 h 997"/>
                    <a:gd name="T56" fmla="*/ 1440 w 2023"/>
                    <a:gd name="T57" fmla="*/ 615 h 997"/>
                    <a:gd name="T58" fmla="*/ 1491 w 2023"/>
                    <a:gd name="T59" fmla="*/ 537 h 997"/>
                    <a:gd name="T60" fmla="*/ 1542 w 2023"/>
                    <a:gd name="T61" fmla="*/ 459 h 997"/>
                    <a:gd name="T62" fmla="*/ 1592 w 2023"/>
                    <a:gd name="T63" fmla="*/ 381 h 997"/>
                    <a:gd name="T64" fmla="*/ 1643 w 2023"/>
                    <a:gd name="T65" fmla="*/ 307 h 997"/>
                    <a:gd name="T66" fmla="*/ 1694 w 2023"/>
                    <a:gd name="T67" fmla="*/ 238 h 997"/>
                    <a:gd name="T68" fmla="*/ 1744 w 2023"/>
                    <a:gd name="T69" fmla="*/ 174 h 997"/>
                    <a:gd name="T70" fmla="*/ 1794 w 2023"/>
                    <a:gd name="T71" fmla="*/ 119 h 997"/>
                    <a:gd name="T72" fmla="*/ 1845 w 2023"/>
                    <a:gd name="T73" fmla="*/ 73 h 997"/>
                    <a:gd name="T74" fmla="*/ 1896 w 2023"/>
                    <a:gd name="T75" fmla="*/ 38 h 997"/>
                    <a:gd name="T76" fmla="*/ 1946 w 2023"/>
                    <a:gd name="T77" fmla="*/ 13 h 997"/>
                    <a:gd name="T78" fmla="*/ 1997 w 2023"/>
                    <a:gd name="T79" fmla="*/ 1 h 997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2023"/>
                    <a:gd name="T121" fmla="*/ 0 h 997"/>
                    <a:gd name="T122" fmla="*/ 2023 w 2023"/>
                    <a:gd name="T123" fmla="*/ 997 h 997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2023" h="997">
                      <a:moveTo>
                        <a:pt x="0" y="0"/>
                      </a:moveTo>
                      <a:lnTo>
                        <a:pt x="25" y="1"/>
                      </a:lnTo>
                      <a:lnTo>
                        <a:pt x="50" y="6"/>
                      </a:lnTo>
                      <a:lnTo>
                        <a:pt x="75" y="13"/>
                      </a:lnTo>
                      <a:lnTo>
                        <a:pt x="101" y="24"/>
                      </a:lnTo>
                      <a:lnTo>
                        <a:pt x="126" y="38"/>
                      </a:lnTo>
                      <a:lnTo>
                        <a:pt x="152" y="54"/>
                      </a:lnTo>
                      <a:lnTo>
                        <a:pt x="177" y="73"/>
                      </a:lnTo>
                      <a:lnTo>
                        <a:pt x="202" y="95"/>
                      </a:lnTo>
                      <a:lnTo>
                        <a:pt x="228" y="119"/>
                      </a:lnTo>
                      <a:lnTo>
                        <a:pt x="252" y="146"/>
                      </a:lnTo>
                      <a:lnTo>
                        <a:pt x="278" y="174"/>
                      </a:lnTo>
                      <a:lnTo>
                        <a:pt x="303" y="205"/>
                      </a:lnTo>
                      <a:lnTo>
                        <a:pt x="328" y="238"/>
                      </a:lnTo>
                      <a:lnTo>
                        <a:pt x="354" y="272"/>
                      </a:lnTo>
                      <a:lnTo>
                        <a:pt x="379" y="307"/>
                      </a:lnTo>
                      <a:lnTo>
                        <a:pt x="404" y="344"/>
                      </a:lnTo>
                      <a:lnTo>
                        <a:pt x="429" y="381"/>
                      </a:lnTo>
                      <a:lnTo>
                        <a:pt x="455" y="420"/>
                      </a:lnTo>
                      <a:lnTo>
                        <a:pt x="480" y="459"/>
                      </a:lnTo>
                      <a:lnTo>
                        <a:pt x="506" y="498"/>
                      </a:lnTo>
                      <a:lnTo>
                        <a:pt x="531" y="537"/>
                      </a:lnTo>
                      <a:lnTo>
                        <a:pt x="556" y="576"/>
                      </a:lnTo>
                      <a:lnTo>
                        <a:pt x="581" y="615"/>
                      </a:lnTo>
                      <a:lnTo>
                        <a:pt x="606" y="652"/>
                      </a:lnTo>
                      <a:lnTo>
                        <a:pt x="632" y="689"/>
                      </a:lnTo>
                      <a:lnTo>
                        <a:pt x="657" y="724"/>
                      </a:lnTo>
                      <a:lnTo>
                        <a:pt x="682" y="758"/>
                      </a:lnTo>
                      <a:lnTo>
                        <a:pt x="707" y="791"/>
                      </a:lnTo>
                      <a:lnTo>
                        <a:pt x="733" y="822"/>
                      </a:lnTo>
                      <a:lnTo>
                        <a:pt x="758" y="850"/>
                      </a:lnTo>
                      <a:lnTo>
                        <a:pt x="784" y="877"/>
                      </a:lnTo>
                      <a:lnTo>
                        <a:pt x="809" y="901"/>
                      </a:lnTo>
                      <a:lnTo>
                        <a:pt x="834" y="923"/>
                      </a:lnTo>
                      <a:lnTo>
                        <a:pt x="860" y="942"/>
                      </a:lnTo>
                      <a:lnTo>
                        <a:pt x="884" y="958"/>
                      </a:lnTo>
                      <a:lnTo>
                        <a:pt x="910" y="972"/>
                      </a:lnTo>
                      <a:lnTo>
                        <a:pt x="935" y="983"/>
                      </a:lnTo>
                      <a:lnTo>
                        <a:pt x="960" y="990"/>
                      </a:lnTo>
                      <a:lnTo>
                        <a:pt x="986" y="995"/>
                      </a:lnTo>
                      <a:lnTo>
                        <a:pt x="1011" y="996"/>
                      </a:lnTo>
                      <a:lnTo>
                        <a:pt x="1036" y="995"/>
                      </a:lnTo>
                      <a:lnTo>
                        <a:pt x="1062" y="990"/>
                      </a:lnTo>
                      <a:lnTo>
                        <a:pt x="1087" y="983"/>
                      </a:lnTo>
                      <a:lnTo>
                        <a:pt x="1112" y="972"/>
                      </a:lnTo>
                      <a:lnTo>
                        <a:pt x="1138" y="958"/>
                      </a:lnTo>
                      <a:lnTo>
                        <a:pt x="1162" y="942"/>
                      </a:lnTo>
                      <a:lnTo>
                        <a:pt x="1188" y="923"/>
                      </a:lnTo>
                      <a:lnTo>
                        <a:pt x="1213" y="901"/>
                      </a:lnTo>
                      <a:lnTo>
                        <a:pt x="1238" y="877"/>
                      </a:lnTo>
                      <a:lnTo>
                        <a:pt x="1264" y="850"/>
                      </a:lnTo>
                      <a:lnTo>
                        <a:pt x="1289" y="822"/>
                      </a:lnTo>
                      <a:lnTo>
                        <a:pt x="1314" y="791"/>
                      </a:lnTo>
                      <a:lnTo>
                        <a:pt x="1340" y="758"/>
                      </a:lnTo>
                      <a:lnTo>
                        <a:pt x="1365" y="724"/>
                      </a:lnTo>
                      <a:lnTo>
                        <a:pt x="1390" y="689"/>
                      </a:lnTo>
                      <a:lnTo>
                        <a:pt x="1416" y="652"/>
                      </a:lnTo>
                      <a:lnTo>
                        <a:pt x="1440" y="615"/>
                      </a:lnTo>
                      <a:lnTo>
                        <a:pt x="1466" y="576"/>
                      </a:lnTo>
                      <a:lnTo>
                        <a:pt x="1491" y="537"/>
                      </a:lnTo>
                      <a:lnTo>
                        <a:pt x="1516" y="498"/>
                      </a:lnTo>
                      <a:lnTo>
                        <a:pt x="1542" y="459"/>
                      </a:lnTo>
                      <a:lnTo>
                        <a:pt x="1567" y="420"/>
                      </a:lnTo>
                      <a:lnTo>
                        <a:pt x="1592" y="381"/>
                      </a:lnTo>
                      <a:lnTo>
                        <a:pt x="1618" y="344"/>
                      </a:lnTo>
                      <a:lnTo>
                        <a:pt x="1643" y="307"/>
                      </a:lnTo>
                      <a:lnTo>
                        <a:pt x="1668" y="272"/>
                      </a:lnTo>
                      <a:lnTo>
                        <a:pt x="1694" y="238"/>
                      </a:lnTo>
                      <a:lnTo>
                        <a:pt x="1718" y="205"/>
                      </a:lnTo>
                      <a:lnTo>
                        <a:pt x="1744" y="174"/>
                      </a:lnTo>
                      <a:lnTo>
                        <a:pt x="1770" y="146"/>
                      </a:lnTo>
                      <a:lnTo>
                        <a:pt x="1794" y="119"/>
                      </a:lnTo>
                      <a:lnTo>
                        <a:pt x="1820" y="95"/>
                      </a:lnTo>
                      <a:lnTo>
                        <a:pt x="1845" y="73"/>
                      </a:lnTo>
                      <a:lnTo>
                        <a:pt x="1870" y="54"/>
                      </a:lnTo>
                      <a:lnTo>
                        <a:pt x="1896" y="38"/>
                      </a:lnTo>
                      <a:lnTo>
                        <a:pt x="1921" y="24"/>
                      </a:lnTo>
                      <a:lnTo>
                        <a:pt x="1946" y="13"/>
                      </a:lnTo>
                      <a:lnTo>
                        <a:pt x="1972" y="6"/>
                      </a:lnTo>
                      <a:lnTo>
                        <a:pt x="1997" y="1"/>
                      </a:lnTo>
                      <a:lnTo>
                        <a:pt x="2022" y="0"/>
                      </a:lnTo>
                    </a:path>
                  </a:pathLst>
                </a:custGeom>
                <a:noFill/>
                <a:ln w="66675" cap="rnd" cmpd="sng" algn="ctr">
                  <a:solidFill>
                    <a:srgbClr val="34F875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4" name="Freeform 34"/>
                <p:cNvSpPr>
                  <a:spLocks/>
                </p:cNvSpPr>
                <p:nvPr/>
              </p:nvSpPr>
              <p:spPr bwMode="auto">
                <a:xfrm>
                  <a:off x="1930119" y="2361908"/>
                  <a:ext cx="1085214" cy="792072"/>
                </a:xfrm>
                <a:custGeom>
                  <a:avLst/>
                  <a:gdLst>
                    <a:gd name="T0" fmla="*/ 25 w 2023"/>
                    <a:gd name="T1" fmla="*/ 1 h 997"/>
                    <a:gd name="T2" fmla="*/ 75 w 2023"/>
                    <a:gd name="T3" fmla="*/ 13 h 997"/>
                    <a:gd name="T4" fmla="*/ 126 w 2023"/>
                    <a:gd name="T5" fmla="*/ 38 h 997"/>
                    <a:gd name="T6" fmla="*/ 177 w 2023"/>
                    <a:gd name="T7" fmla="*/ 73 h 997"/>
                    <a:gd name="T8" fmla="*/ 228 w 2023"/>
                    <a:gd name="T9" fmla="*/ 119 h 997"/>
                    <a:gd name="T10" fmla="*/ 278 w 2023"/>
                    <a:gd name="T11" fmla="*/ 174 h 997"/>
                    <a:gd name="T12" fmla="*/ 328 w 2023"/>
                    <a:gd name="T13" fmla="*/ 238 h 997"/>
                    <a:gd name="T14" fmla="*/ 379 w 2023"/>
                    <a:gd name="T15" fmla="*/ 307 h 997"/>
                    <a:gd name="T16" fmla="*/ 429 w 2023"/>
                    <a:gd name="T17" fmla="*/ 381 h 997"/>
                    <a:gd name="T18" fmla="*/ 480 w 2023"/>
                    <a:gd name="T19" fmla="*/ 459 h 997"/>
                    <a:gd name="T20" fmla="*/ 531 w 2023"/>
                    <a:gd name="T21" fmla="*/ 537 h 997"/>
                    <a:gd name="T22" fmla="*/ 581 w 2023"/>
                    <a:gd name="T23" fmla="*/ 615 h 997"/>
                    <a:gd name="T24" fmla="*/ 632 w 2023"/>
                    <a:gd name="T25" fmla="*/ 689 h 997"/>
                    <a:gd name="T26" fmla="*/ 682 w 2023"/>
                    <a:gd name="T27" fmla="*/ 758 h 997"/>
                    <a:gd name="T28" fmla="*/ 733 w 2023"/>
                    <a:gd name="T29" fmla="*/ 822 h 997"/>
                    <a:gd name="T30" fmla="*/ 784 w 2023"/>
                    <a:gd name="T31" fmla="*/ 877 h 997"/>
                    <a:gd name="T32" fmla="*/ 834 w 2023"/>
                    <a:gd name="T33" fmla="*/ 923 h 997"/>
                    <a:gd name="T34" fmla="*/ 884 w 2023"/>
                    <a:gd name="T35" fmla="*/ 958 h 997"/>
                    <a:gd name="T36" fmla="*/ 935 w 2023"/>
                    <a:gd name="T37" fmla="*/ 983 h 997"/>
                    <a:gd name="T38" fmla="*/ 986 w 2023"/>
                    <a:gd name="T39" fmla="*/ 995 h 997"/>
                    <a:gd name="T40" fmla="*/ 1036 w 2023"/>
                    <a:gd name="T41" fmla="*/ 995 h 997"/>
                    <a:gd name="T42" fmla="*/ 1087 w 2023"/>
                    <a:gd name="T43" fmla="*/ 983 h 997"/>
                    <a:gd name="T44" fmla="*/ 1138 w 2023"/>
                    <a:gd name="T45" fmla="*/ 958 h 997"/>
                    <a:gd name="T46" fmla="*/ 1188 w 2023"/>
                    <a:gd name="T47" fmla="*/ 923 h 997"/>
                    <a:gd name="T48" fmla="*/ 1238 w 2023"/>
                    <a:gd name="T49" fmla="*/ 877 h 997"/>
                    <a:gd name="T50" fmla="*/ 1289 w 2023"/>
                    <a:gd name="T51" fmla="*/ 822 h 997"/>
                    <a:gd name="T52" fmla="*/ 1340 w 2023"/>
                    <a:gd name="T53" fmla="*/ 758 h 997"/>
                    <a:gd name="T54" fmla="*/ 1390 w 2023"/>
                    <a:gd name="T55" fmla="*/ 689 h 997"/>
                    <a:gd name="T56" fmla="*/ 1440 w 2023"/>
                    <a:gd name="T57" fmla="*/ 615 h 997"/>
                    <a:gd name="T58" fmla="*/ 1491 w 2023"/>
                    <a:gd name="T59" fmla="*/ 537 h 997"/>
                    <a:gd name="T60" fmla="*/ 1542 w 2023"/>
                    <a:gd name="T61" fmla="*/ 459 h 997"/>
                    <a:gd name="T62" fmla="*/ 1592 w 2023"/>
                    <a:gd name="T63" fmla="*/ 381 h 997"/>
                    <a:gd name="T64" fmla="*/ 1643 w 2023"/>
                    <a:gd name="T65" fmla="*/ 307 h 997"/>
                    <a:gd name="T66" fmla="*/ 1694 w 2023"/>
                    <a:gd name="T67" fmla="*/ 238 h 997"/>
                    <a:gd name="T68" fmla="*/ 1744 w 2023"/>
                    <a:gd name="T69" fmla="*/ 174 h 997"/>
                    <a:gd name="T70" fmla="*/ 1794 w 2023"/>
                    <a:gd name="T71" fmla="*/ 119 h 997"/>
                    <a:gd name="T72" fmla="*/ 1845 w 2023"/>
                    <a:gd name="T73" fmla="*/ 73 h 997"/>
                    <a:gd name="T74" fmla="*/ 1896 w 2023"/>
                    <a:gd name="T75" fmla="*/ 38 h 997"/>
                    <a:gd name="T76" fmla="*/ 1946 w 2023"/>
                    <a:gd name="T77" fmla="*/ 13 h 997"/>
                    <a:gd name="T78" fmla="*/ 1997 w 2023"/>
                    <a:gd name="T79" fmla="*/ 1 h 997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2023"/>
                    <a:gd name="T121" fmla="*/ 0 h 997"/>
                    <a:gd name="T122" fmla="*/ 2023 w 2023"/>
                    <a:gd name="T123" fmla="*/ 997 h 997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2023" h="997">
                      <a:moveTo>
                        <a:pt x="0" y="0"/>
                      </a:moveTo>
                      <a:lnTo>
                        <a:pt x="25" y="1"/>
                      </a:lnTo>
                      <a:lnTo>
                        <a:pt x="50" y="6"/>
                      </a:lnTo>
                      <a:lnTo>
                        <a:pt x="75" y="13"/>
                      </a:lnTo>
                      <a:lnTo>
                        <a:pt x="101" y="24"/>
                      </a:lnTo>
                      <a:lnTo>
                        <a:pt x="126" y="38"/>
                      </a:lnTo>
                      <a:lnTo>
                        <a:pt x="152" y="54"/>
                      </a:lnTo>
                      <a:lnTo>
                        <a:pt x="177" y="73"/>
                      </a:lnTo>
                      <a:lnTo>
                        <a:pt x="202" y="95"/>
                      </a:lnTo>
                      <a:lnTo>
                        <a:pt x="228" y="119"/>
                      </a:lnTo>
                      <a:lnTo>
                        <a:pt x="252" y="146"/>
                      </a:lnTo>
                      <a:lnTo>
                        <a:pt x="278" y="174"/>
                      </a:lnTo>
                      <a:lnTo>
                        <a:pt x="303" y="205"/>
                      </a:lnTo>
                      <a:lnTo>
                        <a:pt x="328" y="238"/>
                      </a:lnTo>
                      <a:lnTo>
                        <a:pt x="354" y="272"/>
                      </a:lnTo>
                      <a:lnTo>
                        <a:pt x="379" y="307"/>
                      </a:lnTo>
                      <a:lnTo>
                        <a:pt x="404" y="344"/>
                      </a:lnTo>
                      <a:lnTo>
                        <a:pt x="429" y="381"/>
                      </a:lnTo>
                      <a:lnTo>
                        <a:pt x="455" y="420"/>
                      </a:lnTo>
                      <a:lnTo>
                        <a:pt x="480" y="459"/>
                      </a:lnTo>
                      <a:lnTo>
                        <a:pt x="506" y="498"/>
                      </a:lnTo>
                      <a:lnTo>
                        <a:pt x="531" y="537"/>
                      </a:lnTo>
                      <a:lnTo>
                        <a:pt x="556" y="576"/>
                      </a:lnTo>
                      <a:lnTo>
                        <a:pt x="581" y="615"/>
                      </a:lnTo>
                      <a:lnTo>
                        <a:pt x="606" y="652"/>
                      </a:lnTo>
                      <a:lnTo>
                        <a:pt x="632" y="689"/>
                      </a:lnTo>
                      <a:lnTo>
                        <a:pt x="657" y="724"/>
                      </a:lnTo>
                      <a:lnTo>
                        <a:pt x="682" y="758"/>
                      </a:lnTo>
                      <a:lnTo>
                        <a:pt x="707" y="791"/>
                      </a:lnTo>
                      <a:lnTo>
                        <a:pt x="733" y="822"/>
                      </a:lnTo>
                      <a:lnTo>
                        <a:pt x="758" y="850"/>
                      </a:lnTo>
                      <a:lnTo>
                        <a:pt x="784" y="877"/>
                      </a:lnTo>
                      <a:lnTo>
                        <a:pt x="809" y="901"/>
                      </a:lnTo>
                      <a:lnTo>
                        <a:pt x="834" y="923"/>
                      </a:lnTo>
                      <a:lnTo>
                        <a:pt x="860" y="942"/>
                      </a:lnTo>
                      <a:lnTo>
                        <a:pt x="884" y="958"/>
                      </a:lnTo>
                      <a:lnTo>
                        <a:pt x="910" y="972"/>
                      </a:lnTo>
                      <a:lnTo>
                        <a:pt x="935" y="983"/>
                      </a:lnTo>
                      <a:lnTo>
                        <a:pt x="960" y="990"/>
                      </a:lnTo>
                      <a:lnTo>
                        <a:pt x="986" y="995"/>
                      </a:lnTo>
                      <a:lnTo>
                        <a:pt x="1011" y="996"/>
                      </a:lnTo>
                      <a:lnTo>
                        <a:pt x="1036" y="995"/>
                      </a:lnTo>
                      <a:lnTo>
                        <a:pt x="1062" y="990"/>
                      </a:lnTo>
                      <a:lnTo>
                        <a:pt x="1087" y="983"/>
                      </a:lnTo>
                      <a:lnTo>
                        <a:pt x="1112" y="972"/>
                      </a:lnTo>
                      <a:lnTo>
                        <a:pt x="1138" y="958"/>
                      </a:lnTo>
                      <a:lnTo>
                        <a:pt x="1162" y="942"/>
                      </a:lnTo>
                      <a:lnTo>
                        <a:pt x="1188" y="923"/>
                      </a:lnTo>
                      <a:lnTo>
                        <a:pt x="1213" y="901"/>
                      </a:lnTo>
                      <a:lnTo>
                        <a:pt x="1238" y="877"/>
                      </a:lnTo>
                      <a:lnTo>
                        <a:pt x="1264" y="850"/>
                      </a:lnTo>
                      <a:lnTo>
                        <a:pt x="1289" y="822"/>
                      </a:lnTo>
                      <a:lnTo>
                        <a:pt x="1314" y="791"/>
                      </a:lnTo>
                      <a:lnTo>
                        <a:pt x="1340" y="758"/>
                      </a:lnTo>
                      <a:lnTo>
                        <a:pt x="1365" y="724"/>
                      </a:lnTo>
                      <a:lnTo>
                        <a:pt x="1390" y="689"/>
                      </a:lnTo>
                      <a:lnTo>
                        <a:pt x="1416" y="652"/>
                      </a:lnTo>
                      <a:lnTo>
                        <a:pt x="1440" y="615"/>
                      </a:lnTo>
                      <a:lnTo>
                        <a:pt x="1466" y="576"/>
                      </a:lnTo>
                      <a:lnTo>
                        <a:pt x="1491" y="537"/>
                      </a:lnTo>
                      <a:lnTo>
                        <a:pt x="1516" y="498"/>
                      </a:lnTo>
                      <a:lnTo>
                        <a:pt x="1542" y="459"/>
                      </a:lnTo>
                      <a:lnTo>
                        <a:pt x="1567" y="420"/>
                      </a:lnTo>
                      <a:lnTo>
                        <a:pt x="1592" y="381"/>
                      </a:lnTo>
                      <a:lnTo>
                        <a:pt x="1618" y="344"/>
                      </a:lnTo>
                      <a:lnTo>
                        <a:pt x="1643" y="307"/>
                      </a:lnTo>
                      <a:lnTo>
                        <a:pt x="1668" y="272"/>
                      </a:lnTo>
                      <a:lnTo>
                        <a:pt x="1694" y="238"/>
                      </a:lnTo>
                      <a:lnTo>
                        <a:pt x="1718" y="205"/>
                      </a:lnTo>
                      <a:lnTo>
                        <a:pt x="1744" y="174"/>
                      </a:lnTo>
                      <a:lnTo>
                        <a:pt x="1770" y="146"/>
                      </a:lnTo>
                      <a:lnTo>
                        <a:pt x="1794" y="119"/>
                      </a:lnTo>
                      <a:lnTo>
                        <a:pt x="1820" y="95"/>
                      </a:lnTo>
                      <a:lnTo>
                        <a:pt x="1845" y="73"/>
                      </a:lnTo>
                      <a:lnTo>
                        <a:pt x="1870" y="54"/>
                      </a:lnTo>
                      <a:lnTo>
                        <a:pt x="1896" y="38"/>
                      </a:lnTo>
                      <a:lnTo>
                        <a:pt x="1921" y="24"/>
                      </a:lnTo>
                      <a:lnTo>
                        <a:pt x="1946" y="13"/>
                      </a:lnTo>
                      <a:lnTo>
                        <a:pt x="1972" y="6"/>
                      </a:lnTo>
                      <a:lnTo>
                        <a:pt x="1997" y="1"/>
                      </a:lnTo>
                      <a:lnTo>
                        <a:pt x="2022" y="0"/>
                      </a:lnTo>
                    </a:path>
                  </a:pathLst>
                </a:custGeom>
                <a:noFill/>
                <a:ln w="66675" cap="rnd" cmpd="sng" algn="ctr">
                  <a:solidFill>
                    <a:srgbClr val="34F875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</p:grpSp>
        <p:sp>
          <p:nvSpPr>
            <p:cNvPr id="74" name="Right Arrow 73"/>
            <p:cNvSpPr/>
            <p:nvPr/>
          </p:nvSpPr>
          <p:spPr>
            <a:xfrm rot="2115493">
              <a:off x="3180029" y="1429519"/>
              <a:ext cx="756709" cy="332991"/>
            </a:xfrm>
            <a:prstGeom prst="rightArrow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grpSp>
          <p:nvGrpSpPr>
            <p:cNvPr id="100" name="Group 99"/>
            <p:cNvGrpSpPr/>
            <p:nvPr/>
          </p:nvGrpSpPr>
          <p:grpSpPr>
            <a:xfrm rot="422907">
              <a:off x="2287044" y="1416978"/>
              <a:ext cx="1828800" cy="1371600"/>
              <a:chOff x="5047751" y="3573946"/>
              <a:chExt cx="3361414" cy="2636189"/>
            </a:xfrm>
          </p:grpSpPr>
          <p:grpSp>
            <p:nvGrpSpPr>
              <p:cNvPr id="101" name="Group 9"/>
              <p:cNvGrpSpPr>
                <a:grpSpLocks noChangeAspect="1"/>
              </p:cNvGrpSpPr>
              <p:nvPr/>
            </p:nvGrpSpPr>
            <p:grpSpPr>
              <a:xfrm rot="1787780">
                <a:off x="5047751" y="3573946"/>
                <a:ext cx="912617" cy="1237545"/>
                <a:chOff x="838200" y="2361908"/>
                <a:chExt cx="2177133" cy="792364"/>
              </a:xfrm>
            </p:grpSpPr>
            <p:sp>
              <p:nvSpPr>
                <p:cNvPr id="111" name="Freeform 33"/>
                <p:cNvSpPr>
                  <a:spLocks/>
                </p:cNvSpPr>
                <p:nvPr/>
              </p:nvSpPr>
              <p:spPr bwMode="auto">
                <a:xfrm>
                  <a:off x="838200" y="2362200"/>
                  <a:ext cx="1085214" cy="792072"/>
                </a:xfrm>
                <a:custGeom>
                  <a:avLst/>
                  <a:gdLst>
                    <a:gd name="T0" fmla="*/ 25 w 2023"/>
                    <a:gd name="T1" fmla="*/ 1 h 997"/>
                    <a:gd name="T2" fmla="*/ 75 w 2023"/>
                    <a:gd name="T3" fmla="*/ 13 h 997"/>
                    <a:gd name="T4" fmla="*/ 126 w 2023"/>
                    <a:gd name="T5" fmla="*/ 38 h 997"/>
                    <a:gd name="T6" fmla="*/ 177 w 2023"/>
                    <a:gd name="T7" fmla="*/ 73 h 997"/>
                    <a:gd name="T8" fmla="*/ 228 w 2023"/>
                    <a:gd name="T9" fmla="*/ 119 h 997"/>
                    <a:gd name="T10" fmla="*/ 278 w 2023"/>
                    <a:gd name="T11" fmla="*/ 174 h 997"/>
                    <a:gd name="T12" fmla="*/ 328 w 2023"/>
                    <a:gd name="T13" fmla="*/ 238 h 997"/>
                    <a:gd name="T14" fmla="*/ 379 w 2023"/>
                    <a:gd name="T15" fmla="*/ 307 h 997"/>
                    <a:gd name="T16" fmla="*/ 429 w 2023"/>
                    <a:gd name="T17" fmla="*/ 381 h 997"/>
                    <a:gd name="T18" fmla="*/ 480 w 2023"/>
                    <a:gd name="T19" fmla="*/ 459 h 997"/>
                    <a:gd name="T20" fmla="*/ 531 w 2023"/>
                    <a:gd name="T21" fmla="*/ 537 h 997"/>
                    <a:gd name="T22" fmla="*/ 581 w 2023"/>
                    <a:gd name="T23" fmla="*/ 615 h 997"/>
                    <a:gd name="T24" fmla="*/ 632 w 2023"/>
                    <a:gd name="T25" fmla="*/ 689 h 997"/>
                    <a:gd name="T26" fmla="*/ 682 w 2023"/>
                    <a:gd name="T27" fmla="*/ 758 h 997"/>
                    <a:gd name="T28" fmla="*/ 733 w 2023"/>
                    <a:gd name="T29" fmla="*/ 822 h 997"/>
                    <a:gd name="T30" fmla="*/ 784 w 2023"/>
                    <a:gd name="T31" fmla="*/ 877 h 997"/>
                    <a:gd name="T32" fmla="*/ 834 w 2023"/>
                    <a:gd name="T33" fmla="*/ 923 h 997"/>
                    <a:gd name="T34" fmla="*/ 884 w 2023"/>
                    <a:gd name="T35" fmla="*/ 958 h 997"/>
                    <a:gd name="T36" fmla="*/ 935 w 2023"/>
                    <a:gd name="T37" fmla="*/ 983 h 997"/>
                    <a:gd name="T38" fmla="*/ 986 w 2023"/>
                    <a:gd name="T39" fmla="*/ 995 h 997"/>
                    <a:gd name="T40" fmla="*/ 1036 w 2023"/>
                    <a:gd name="T41" fmla="*/ 995 h 997"/>
                    <a:gd name="T42" fmla="*/ 1087 w 2023"/>
                    <a:gd name="T43" fmla="*/ 983 h 997"/>
                    <a:gd name="T44" fmla="*/ 1138 w 2023"/>
                    <a:gd name="T45" fmla="*/ 958 h 997"/>
                    <a:gd name="T46" fmla="*/ 1188 w 2023"/>
                    <a:gd name="T47" fmla="*/ 923 h 997"/>
                    <a:gd name="T48" fmla="*/ 1238 w 2023"/>
                    <a:gd name="T49" fmla="*/ 877 h 997"/>
                    <a:gd name="T50" fmla="*/ 1289 w 2023"/>
                    <a:gd name="T51" fmla="*/ 822 h 997"/>
                    <a:gd name="T52" fmla="*/ 1340 w 2023"/>
                    <a:gd name="T53" fmla="*/ 758 h 997"/>
                    <a:gd name="T54" fmla="*/ 1390 w 2023"/>
                    <a:gd name="T55" fmla="*/ 689 h 997"/>
                    <a:gd name="T56" fmla="*/ 1440 w 2023"/>
                    <a:gd name="T57" fmla="*/ 615 h 997"/>
                    <a:gd name="T58" fmla="*/ 1491 w 2023"/>
                    <a:gd name="T59" fmla="*/ 537 h 997"/>
                    <a:gd name="T60" fmla="*/ 1542 w 2023"/>
                    <a:gd name="T61" fmla="*/ 459 h 997"/>
                    <a:gd name="T62" fmla="*/ 1592 w 2023"/>
                    <a:gd name="T63" fmla="*/ 381 h 997"/>
                    <a:gd name="T64" fmla="*/ 1643 w 2023"/>
                    <a:gd name="T65" fmla="*/ 307 h 997"/>
                    <a:gd name="T66" fmla="*/ 1694 w 2023"/>
                    <a:gd name="T67" fmla="*/ 238 h 997"/>
                    <a:gd name="T68" fmla="*/ 1744 w 2023"/>
                    <a:gd name="T69" fmla="*/ 174 h 997"/>
                    <a:gd name="T70" fmla="*/ 1794 w 2023"/>
                    <a:gd name="T71" fmla="*/ 119 h 997"/>
                    <a:gd name="T72" fmla="*/ 1845 w 2023"/>
                    <a:gd name="T73" fmla="*/ 73 h 997"/>
                    <a:gd name="T74" fmla="*/ 1896 w 2023"/>
                    <a:gd name="T75" fmla="*/ 38 h 997"/>
                    <a:gd name="T76" fmla="*/ 1946 w 2023"/>
                    <a:gd name="T77" fmla="*/ 13 h 997"/>
                    <a:gd name="T78" fmla="*/ 1997 w 2023"/>
                    <a:gd name="T79" fmla="*/ 1 h 997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2023"/>
                    <a:gd name="T121" fmla="*/ 0 h 997"/>
                    <a:gd name="T122" fmla="*/ 2023 w 2023"/>
                    <a:gd name="T123" fmla="*/ 997 h 997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2023" h="997">
                      <a:moveTo>
                        <a:pt x="0" y="0"/>
                      </a:moveTo>
                      <a:lnTo>
                        <a:pt x="25" y="1"/>
                      </a:lnTo>
                      <a:lnTo>
                        <a:pt x="50" y="6"/>
                      </a:lnTo>
                      <a:lnTo>
                        <a:pt x="75" y="13"/>
                      </a:lnTo>
                      <a:lnTo>
                        <a:pt x="101" y="24"/>
                      </a:lnTo>
                      <a:lnTo>
                        <a:pt x="126" y="38"/>
                      </a:lnTo>
                      <a:lnTo>
                        <a:pt x="152" y="54"/>
                      </a:lnTo>
                      <a:lnTo>
                        <a:pt x="177" y="73"/>
                      </a:lnTo>
                      <a:lnTo>
                        <a:pt x="202" y="95"/>
                      </a:lnTo>
                      <a:lnTo>
                        <a:pt x="228" y="119"/>
                      </a:lnTo>
                      <a:lnTo>
                        <a:pt x="252" y="146"/>
                      </a:lnTo>
                      <a:lnTo>
                        <a:pt x="278" y="174"/>
                      </a:lnTo>
                      <a:lnTo>
                        <a:pt x="303" y="205"/>
                      </a:lnTo>
                      <a:lnTo>
                        <a:pt x="328" y="238"/>
                      </a:lnTo>
                      <a:lnTo>
                        <a:pt x="354" y="272"/>
                      </a:lnTo>
                      <a:lnTo>
                        <a:pt x="379" y="307"/>
                      </a:lnTo>
                      <a:lnTo>
                        <a:pt x="404" y="344"/>
                      </a:lnTo>
                      <a:lnTo>
                        <a:pt x="429" y="381"/>
                      </a:lnTo>
                      <a:lnTo>
                        <a:pt x="455" y="420"/>
                      </a:lnTo>
                      <a:lnTo>
                        <a:pt x="480" y="459"/>
                      </a:lnTo>
                      <a:lnTo>
                        <a:pt x="506" y="498"/>
                      </a:lnTo>
                      <a:lnTo>
                        <a:pt x="531" y="537"/>
                      </a:lnTo>
                      <a:lnTo>
                        <a:pt x="556" y="576"/>
                      </a:lnTo>
                      <a:lnTo>
                        <a:pt x="581" y="615"/>
                      </a:lnTo>
                      <a:lnTo>
                        <a:pt x="606" y="652"/>
                      </a:lnTo>
                      <a:lnTo>
                        <a:pt x="632" y="689"/>
                      </a:lnTo>
                      <a:lnTo>
                        <a:pt x="657" y="724"/>
                      </a:lnTo>
                      <a:lnTo>
                        <a:pt x="682" y="758"/>
                      </a:lnTo>
                      <a:lnTo>
                        <a:pt x="707" y="791"/>
                      </a:lnTo>
                      <a:lnTo>
                        <a:pt x="733" y="822"/>
                      </a:lnTo>
                      <a:lnTo>
                        <a:pt x="758" y="850"/>
                      </a:lnTo>
                      <a:lnTo>
                        <a:pt x="784" y="877"/>
                      </a:lnTo>
                      <a:lnTo>
                        <a:pt x="809" y="901"/>
                      </a:lnTo>
                      <a:lnTo>
                        <a:pt x="834" y="923"/>
                      </a:lnTo>
                      <a:lnTo>
                        <a:pt x="860" y="942"/>
                      </a:lnTo>
                      <a:lnTo>
                        <a:pt x="884" y="958"/>
                      </a:lnTo>
                      <a:lnTo>
                        <a:pt x="910" y="972"/>
                      </a:lnTo>
                      <a:lnTo>
                        <a:pt x="935" y="983"/>
                      </a:lnTo>
                      <a:lnTo>
                        <a:pt x="960" y="990"/>
                      </a:lnTo>
                      <a:lnTo>
                        <a:pt x="986" y="995"/>
                      </a:lnTo>
                      <a:lnTo>
                        <a:pt x="1011" y="996"/>
                      </a:lnTo>
                      <a:lnTo>
                        <a:pt x="1036" y="995"/>
                      </a:lnTo>
                      <a:lnTo>
                        <a:pt x="1062" y="990"/>
                      </a:lnTo>
                      <a:lnTo>
                        <a:pt x="1087" y="983"/>
                      </a:lnTo>
                      <a:lnTo>
                        <a:pt x="1112" y="972"/>
                      </a:lnTo>
                      <a:lnTo>
                        <a:pt x="1138" y="958"/>
                      </a:lnTo>
                      <a:lnTo>
                        <a:pt x="1162" y="942"/>
                      </a:lnTo>
                      <a:lnTo>
                        <a:pt x="1188" y="923"/>
                      </a:lnTo>
                      <a:lnTo>
                        <a:pt x="1213" y="901"/>
                      </a:lnTo>
                      <a:lnTo>
                        <a:pt x="1238" y="877"/>
                      </a:lnTo>
                      <a:lnTo>
                        <a:pt x="1264" y="850"/>
                      </a:lnTo>
                      <a:lnTo>
                        <a:pt x="1289" y="822"/>
                      </a:lnTo>
                      <a:lnTo>
                        <a:pt x="1314" y="791"/>
                      </a:lnTo>
                      <a:lnTo>
                        <a:pt x="1340" y="758"/>
                      </a:lnTo>
                      <a:lnTo>
                        <a:pt x="1365" y="724"/>
                      </a:lnTo>
                      <a:lnTo>
                        <a:pt x="1390" y="689"/>
                      </a:lnTo>
                      <a:lnTo>
                        <a:pt x="1416" y="652"/>
                      </a:lnTo>
                      <a:lnTo>
                        <a:pt x="1440" y="615"/>
                      </a:lnTo>
                      <a:lnTo>
                        <a:pt x="1466" y="576"/>
                      </a:lnTo>
                      <a:lnTo>
                        <a:pt x="1491" y="537"/>
                      </a:lnTo>
                      <a:lnTo>
                        <a:pt x="1516" y="498"/>
                      </a:lnTo>
                      <a:lnTo>
                        <a:pt x="1542" y="459"/>
                      </a:lnTo>
                      <a:lnTo>
                        <a:pt x="1567" y="420"/>
                      </a:lnTo>
                      <a:lnTo>
                        <a:pt x="1592" y="381"/>
                      </a:lnTo>
                      <a:lnTo>
                        <a:pt x="1618" y="344"/>
                      </a:lnTo>
                      <a:lnTo>
                        <a:pt x="1643" y="307"/>
                      </a:lnTo>
                      <a:lnTo>
                        <a:pt x="1668" y="272"/>
                      </a:lnTo>
                      <a:lnTo>
                        <a:pt x="1694" y="238"/>
                      </a:lnTo>
                      <a:lnTo>
                        <a:pt x="1718" y="205"/>
                      </a:lnTo>
                      <a:lnTo>
                        <a:pt x="1744" y="174"/>
                      </a:lnTo>
                      <a:lnTo>
                        <a:pt x="1770" y="146"/>
                      </a:lnTo>
                      <a:lnTo>
                        <a:pt x="1794" y="119"/>
                      </a:lnTo>
                      <a:lnTo>
                        <a:pt x="1820" y="95"/>
                      </a:lnTo>
                      <a:lnTo>
                        <a:pt x="1845" y="73"/>
                      </a:lnTo>
                      <a:lnTo>
                        <a:pt x="1870" y="54"/>
                      </a:lnTo>
                      <a:lnTo>
                        <a:pt x="1896" y="38"/>
                      </a:lnTo>
                      <a:lnTo>
                        <a:pt x="1921" y="24"/>
                      </a:lnTo>
                      <a:lnTo>
                        <a:pt x="1946" y="13"/>
                      </a:lnTo>
                      <a:lnTo>
                        <a:pt x="1972" y="6"/>
                      </a:lnTo>
                      <a:lnTo>
                        <a:pt x="1997" y="1"/>
                      </a:lnTo>
                      <a:lnTo>
                        <a:pt x="2022" y="0"/>
                      </a:lnTo>
                    </a:path>
                  </a:pathLst>
                </a:custGeom>
                <a:noFill/>
                <a:ln w="66675" cap="rnd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12" name="Freeform 34"/>
                <p:cNvSpPr>
                  <a:spLocks/>
                </p:cNvSpPr>
                <p:nvPr/>
              </p:nvSpPr>
              <p:spPr bwMode="auto">
                <a:xfrm>
                  <a:off x="1930119" y="2361908"/>
                  <a:ext cx="1085214" cy="792072"/>
                </a:xfrm>
                <a:custGeom>
                  <a:avLst/>
                  <a:gdLst>
                    <a:gd name="T0" fmla="*/ 25 w 2023"/>
                    <a:gd name="T1" fmla="*/ 1 h 997"/>
                    <a:gd name="T2" fmla="*/ 75 w 2023"/>
                    <a:gd name="T3" fmla="*/ 13 h 997"/>
                    <a:gd name="T4" fmla="*/ 126 w 2023"/>
                    <a:gd name="T5" fmla="*/ 38 h 997"/>
                    <a:gd name="T6" fmla="*/ 177 w 2023"/>
                    <a:gd name="T7" fmla="*/ 73 h 997"/>
                    <a:gd name="T8" fmla="*/ 228 w 2023"/>
                    <a:gd name="T9" fmla="*/ 119 h 997"/>
                    <a:gd name="T10" fmla="*/ 278 w 2023"/>
                    <a:gd name="T11" fmla="*/ 174 h 997"/>
                    <a:gd name="T12" fmla="*/ 328 w 2023"/>
                    <a:gd name="T13" fmla="*/ 238 h 997"/>
                    <a:gd name="T14" fmla="*/ 379 w 2023"/>
                    <a:gd name="T15" fmla="*/ 307 h 997"/>
                    <a:gd name="T16" fmla="*/ 429 w 2023"/>
                    <a:gd name="T17" fmla="*/ 381 h 997"/>
                    <a:gd name="T18" fmla="*/ 480 w 2023"/>
                    <a:gd name="T19" fmla="*/ 459 h 997"/>
                    <a:gd name="T20" fmla="*/ 531 w 2023"/>
                    <a:gd name="T21" fmla="*/ 537 h 997"/>
                    <a:gd name="T22" fmla="*/ 581 w 2023"/>
                    <a:gd name="T23" fmla="*/ 615 h 997"/>
                    <a:gd name="T24" fmla="*/ 632 w 2023"/>
                    <a:gd name="T25" fmla="*/ 689 h 997"/>
                    <a:gd name="T26" fmla="*/ 682 w 2023"/>
                    <a:gd name="T27" fmla="*/ 758 h 997"/>
                    <a:gd name="T28" fmla="*/ 733 w 2023"/>
                    <a:gd name="T29" fmla="*/ 822 h 997"/>
                    <a:gd name="T30" fmla="*/ 784 w 2023"/>
                    <a:gd name="T31" fmla="*/ 877 h 997"/>
                    <a:gd name="T32" fmla="*/ 834 w 2023"/>
                    <a:gd name="T33" fmla="*/ 923 h 997"/>
                    <a:gd name="T34" fmla="*/ 884 w 2023"/>
                    <a:gd name="T35" fmla="*/ 958 h 997"/>
                    <a:gd name="T36" fmla="*/ 935 w 2023"/>
                    <a:gd name="T37" fmla="*/ 983 h 997"/>
                    <a:gd name="T38" fmla="*/ 986 w 2023"/>
                    <a:gd name="T39" fmla="*/ 995 h 997"/>
                    <a:gd name="T40" fmla="*/ 1036 w 2023"/>
                    <a:gd name="T41" fmla="*/ 995 h 997"/>
                    <a:gd name="T42" fmla="*/ 1087 w 2023"/>
                    <a:gd name="T43" fmla="*/ 983 h 997"/>
                    <a:gd name="T44" fmla="*/ 1138 w 2023"/>
                    <a:gd name="T45" fmla="*/ 958 h 997"/>
                    <a:gd name="T46" fmla="*/ 1188 w 2023"/>
                    <a:gd name="T47" fmla="*/ 923 h 997"/>
                    <a:gd name="T48" fmla="*/ 1238 w 2023"/>
                    <a:gd name="T49" fmla="*/ 877 h 997"/>
                    <a:gd name="T50" fmla="*/ 1289 w 2023"/>
                    <a:gd name="T51" fmla="*/ 822 h 997"/>
                    <a:gd name="T52" fmla="*/ 1340 w 2023"/>
                    <a:gd name="T53" fmla="*/ 758 h 997"/>
                    <a:gd name="T54" fmla="*/ 1390 w 2023"/>
                    <a:gd name="T55" fmla="*/ 689 h 997"/>
                    <a:gd name="T56" fmla="*/ 1440 w 2023"/>
                    <a:gd name="T57" fmla="*/ 615 h 997"/>
                    <a:gd name="T58" fmla="*/ 1491 w 2023"/>
                    <a:gd name="T59" fmla="*/ 537 h 997"/>
                    <a:gd name="T60" fmla="*/ 1542 w 2023"/>
                    <a:gd name="T61" fmla="*/ 459 h 997"/>
                    <a:gd name="T62" fmla="*/ 1592 w 2023"/>
                    <a:gd name="T63" fmla="*/ 381 h 997"/>
                    <a:gd name="T64" fmla="*/ 1643 w 2023"/>
                    <a:gd name="T65" fmla="*/ 307 h 997"/>
                    <a:gd name="T66" fmla="*/ 1694 w 2023"/>
                    <a:gd name="T67" fmla="*/ 238 h 997"/>
                    <a:gd name="T68" fmla="*/ 1744 w 2023"/>
                    <a:gd name="T69" fmla="*/ 174 h 997"/>
                    <a:gd name="T70" fmla="*/ 1794 w 2023"/>
                    <a:gd name="T71" fmla="*/ 119 h 997"/>
                    <a:gd name="T72" fmla="*/ 1845 w 2023"/>
                    <a:gd name="T73" fmla="*/ 73 h 997"/>
                    <a:gd name="T74" fmla="*/ 1896 w 2023"/>
                    <a:gd name="T75" fmla="*/ 38 h 997"/>
                    <a:gd name="T76" fmla="*/ 1946 w 2023"/>
                    <a:gd name="T77" fmla="*/ 13 h 997"/>
                    <a:gd name="T78" fmla="*/ 1997 w 2023"/>
                    <a:gd name="T79" fmla="*/ 1 h 997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2023"/>
                    <a:gd name="T121" fmla="*/ 0 h 997"/>
                    <a:gd name="T122" fmla="*/ 2023 w 2023"/>
                    <a:gd name="T123" fmla="*/ 997 h 997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2023" h="997">
                      <a:moveTo>
                        <a:pt x="0" y="0"/>
                      </a:moveTo>
                      <a:lnTo>
                        <a:pt x="25" y="1"/>
                      </a:lnTo>
                      <a:lnTo>
                        <a:pt x="50" y="6"/>
                      </a:lnTo>
                      <a:lnTo>
                        <a:pt x="75" y="13"/>
                      </a:lnTo>
                      <a:lnTo>
                        <a:pt x="101" y="24"/>
                      </a:lnTo>
                      <a:lnTo>
                        <a:pt x="126" y="38"/>
                      </a:lnTo>
                      <a:lnTo>
                        <a:pt x="152" y="54"/>
                      </a:lnTo>
                      <a:lnTo>
                        <a:pt x="177" y="73"/>
                      </a:lnTo>
                      <a:lnTo>
                        <a:pt x="202" y="95"/>
                      </a:lnTo>
                      <a:lnTo>
                        <a:pt x="228" y="119"/>
                      </a:lnTo>
                      <a:lnTo>
                        <a:pt x="252" y="146"/>
                      </a:lnTo>
                      <a:lnTo>
                        <a:pt x="278" y="174"/>
                      </a:lnTo>
                      <a:lnTo>
                        <a:pt x="303" y="205"/>
                      </a:lnTo>
                      <a:lnTo>
                        <a:pt x="328" y="238"/>
                      </a:lnTo>
                      <a:lnTo>
                        <a:pt x="354" y="272"/>
                      </a:lnTo>
                      <a:lnTo>
                        <a:pt x="379" y="307"/>
                      </a:lnTo>
                      <a:lnTo>
                        <a:pt x="404" y="344"/>
                      </a:lnTo>
                      <a:lnTo>
                        <a:pt x="429" y="381"/>
                      </a:lnTo>
                      <a:lnTo>
                        <a:pt x="455" y="420"/>
                      </a:lnTo>
                      <a:lnTo>
                        <a:pt x="480" y="459"/>
                      </a:lnTo>
                      <a:lnTo>
                        <a:pt x="506" y="498"/>
                      </a:lnTo>
                      <a:lnTo>
                        <a:pt x="531" y="537"/>
                      </a:lnTo>
                      <a:lnTo>
                        <a:pt x="556" y="576"/>
                      </a:lnTo>
                      <a:lnTo>
                        <a:pt x="581" y="615"/>
                      </a:lnTo>
                      <a:lnTo>
                        <a:pt x="606" y="652"/>
                      </a:lnTo>
                      <a:lnTo>
                        <a:pt x="632" y="689"/>
                      </a:lnTo>
                      <a:lnTo>
                        <a:pt x="657" y="724"/>
                      </a:lnTo>
                      <a:lnTo>
                        <a:pt x="682" y="758"/>
                      </a:lnTo>
                      <a:lnTo>
                        <a:pt x="707" y="791"/>
                      </a:lnTo>
                      <a:lnTo>
                        <a:pt x="733" y="822"/>
                      </a:lnTo>
                      <a:lnTo>
                        <a:pt x="758" y="850"/>
                      </a:lnTo>
                      <a:lnTo>
                        <a:pt x="784" y="877"/>
                      </a:lnTo>
                      <a:lnTo>
                        <a:pt x="809" y="901"/>
                      </a:lnTo>
                      <a:lnTo>
                        <a:pt x="834" y="923"/>
                      </a:lnTo>
                      <a:lnTo>
                        <a:pt x="860" y="942"/>
                      </a:lnTo>
                      <a:lnTo>
                        <a:pt x="884" y="958"/>
                      </a:lnTo>
                      <a:lnTo>
                        <a:pt x="910" y="972"/>
                      </a:lnTo>
                      <a:lnTo>
                        <a:pt x="935" y="983"/>
                      </a:lnTo>
                      <a:lnTo>
                        <a:pt x="960" y="990"/>
                      </a:lnTo>
                      <a:lnTo>
                        <a:pt x="986" y="995"/>
                      </a:lnTo>
                      <a:lnTo>
                        <a:pt x="1011" y="996"/>
                      </a:lnTo>
                      <a:lnTo>
                        <a:pt x="1036" y="995"/>
                      </a:lnTo>
                      <a:lnTo>
                        <a:pt x="1062" y="990"/>
                      </a:lnTo>
                      <a:lnTo>
                        <a:pt x="1087" y="983"/>
                      </a:lnTo>
                      <a:lnTo>
                        <a:pt x="1112" y="972"/>
                      </a:lnTo>
                      <a:lnTo>
                        <a:pt x="1138" y="958"/>
                      </a:lnTo>
                      <a:lnTo>
                        <a:pt x="1162" y="942"/>
                      </a:lnTo>
                      <a:lnTo>
                        <a:pt x="1188" y="923"/>
                      </a:lnTo>
                      <a:lnTo>
                        <a:pt x="1213" y="901"/>
                      </a:lnTo>
                      <a:lnTo>
                        <a:pt x="1238" y="877"/>
                      </a:lnTo>
                      <a:lnTo>
                        <a:pt x="1264" y="850"/>
                      </a:lnTo>
                      <a:lnTo>
                        <a:pt x="1289" y="822"/>
                      </a:lnTo>
                      <a:lnTo>
                        <a:pt x="1314" y="791"/>
                      </a:lnTo>
                      <a:lnTo>
                        <a:pt x="1340" y="758"/>
                      </a:lnTo>
                      <a:lnTo>
                        <a:pt x="1365" y="724"/>
                      </a:lnTo>
                      <a:lnTo>
                        <a:pt x="1390" y="689"/>
                      </a:lnTo>
                      <a:lnTo>
                        <a:pt x="1416" y="652"/>
                      </a:lnTo>
                      <a:lnTo>
                        <a:pt x="1440" y="615"/>
                      </a:lnTo>
                      <a:lnTo>
                        <a:pt x="1466" y="576"/>
                      </a:lnTo>
                      <a:lnTo>
                        <a:pt x="1491" y="537"/>
                      </a:lnTo>
                      <a:lnTo>
                        <a:pt x="1516" y="498"/>
                      </a:lnTo>
                      <a:lnTo>
                        <a:pt x="1542" y="459"/>
                      </a:lnTo>
                      <a:lnTo>
                        <a:pt x="1567" y="420"/>
                      </a:lnTo>
                      <a:lnTo>
                        <a:pt x="1592" y="381"/>
                      </a:lnTo>
                      <a:lnTo>
                        <a:pt x="1618" y="344"/>
                      </a:lnTo>
                      <a:lnTo>
                        <a:pt x="1643" y="307"/>
                      </a:lnTo>
                      <a:lnTo>
                        <a:pt x="1668" y="272"/>
                      </a:lnTo>
                      <a:lnTo>
                        <a:pt x="1694" y="238"/>
                      </a:lnTo>
                      <a:lnTo>
                        <a:pt x="1718" y="205"/>
                      </a:lnTo>
                      <a:lnTo>
                        <a:pt x="1744" y="174"/>
                      </a:lnTo>
                      <a:lnTo>
                        <a:pt x="1770" y="146"/>
                      </a:lnTo>
                      <a:lnTo>
                        <a:pt x="1794" y="119"/>
                      </a:lnTo>
                      <a:lnTo>
                        <a:pt x="1820" y="95"/>
                      </a:lnTo>
                      <a:lnTo>
                        <a:pt x="1845" y="73"/>
                      </a:lnTo>
                      <a:lnTo>
                        <a:pt x="1870" y="54"/>
                      </a:lnTo>
                      <a:lnTo>
                        <a:pt x="1896" y="38"/>
                      </a:lnTo>
                      <a:lnTo>
                        <a:pt x="1921" y="24"/>
                      </a:lnTo>
                      <a:lnTo>
                        <a:pt x="1946" y="13"/>
                      </a:lnTo>
                      <a:lnTo>
                        <a:pt x="1972" y="6"/>
                      </a:lnTo>
                      <a:lnTo>
                        <a:pt x="1997" y="1"/>
                      </a:lnTo>
                      <a:lnTo>
                        <a:pt x="2022" y="0"/>
                      </a:lnTo>
                    </a:path>
                  </a:pathLst>
                </a:custGeom>
                <a:noFill/>
                <a:ln w="66675" cap="rnd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102" name="Group 9"/>
              <p:cNvGrpSpPr>
                <a:grpSpLocks noChangeAspect="1"/>
              </p:cNvGrpSpPr>
              <p:nvPr/>
            </p:nvGrpSpPr>
            <p:grpSpPr>
              <a:xfrm rot="1787780">
                <a:off x="5865868" y="4042950"/>
                <a:ext cx="912617" cy="1237545"/>
                <a:chOff x="838200" y="2361908"/>
                <a:chExt cx="2177133" cy="792364"/>
              </a:xfrm>
            </p:grpSpPr>
            <p:sp>
              <p:nvSpPr>
                <p:cNvPr id="109" name="Freeform 33"/>
                <p:cNvSpPr>
                  <a:spLocks/>
                </p:cNvSpPr>
                <p:nvPr/>
              </p:nvSpPr>
              <p:spPr bwMode="auto">
                <a:xfrm>
                  <a:off x="838200" y="2362200"/>
                  <a:ext cx="1085214" cy="792072"/>
                </a:xfrm>
                <a:custGeom>
                  <a:avLst/>
                  <a:gdLst>
                    <a:gd name="T0" fmla="*/ 25 w 2023"/>
                    <a:gd name="T1" fmla="*/ 1 h 997"/>
                    <a:gd name="T2" fmla="*/ 75 w 2023"/>
                    <a:gd name="T3" fmla="*/ 13 h 997"/>
                    <a:gd name="T4" fmla="*/ 126 w 2023"/>
                    <a:gd name="T5" fmla="*/ 38 h 997"/>
                    <a:gd name="T6" fmla="*/ 177 w 2023"/>
                    <a:gd name="T7" fmla="*/ 73 h 997"/>
                    <a:gd name="T8" fmla="*/ 228 w 2023"/>
                    <a:gd name="T9" fmla="*/ 119 h 997"/>
                    <a:gd name="T10" fmla="*/ 278 w 2023"/>
                    <a:gd name="T11" fmla="*/ 174 h 997"/>
                    <a:gd name="T12" fmla="*/ 328 w 2023"/>
                    <a:gd name="T13" fmla="*/ 238 h 997"/>
                    <a:gd name="T14" fmla="*/ 379 w 2023"/>
                    <a:gd name="T15" fmla="*/ 307 h 997"/>
                    <a:gd name="T16" fmla="*/ 429 w 2023"/>
                    <a:gd name="T17" fmla="*/ 381 h 997"/>
                    <a:gd name="T18" fmla="*/ 480 w 2023"/>
                    <a:gd name="T19" fmla="*/ 459 h 997"/>
                    <a:gd name="T20" fmla="*/ 531 w 2023"/>
                    <a:gd name="T21" fmla="*/ 537 h 997"/>
                    <a:gd name="T22" fmla="*/ 581 w 2023"/>
                    <a:gd name="T23" fmla="*/ 615 h 997"/>
                    <a:gd name="T24" fmla="*/ 632 w 2023"/>
                    <a:gd name="T25" fmla="*/ 689 h 997"/>
                    <a:gd name="T26" fmla="*/ 682 w 2023"/>
                    <a:gd name="T27" fmla="*/ 758 h 997"/>
                    <a:gd name="T28" fmla="*/ 733 w 2023"/>
                    <a:gd name="T29" fmla="*/ 822 h 997"/>
                    <a:gd name="T30" fmla="*/ 784 w 2023"/>
                    <a:gd name="T31" fmla="*/ 877 h 997"/>
                    <a:gd name="T32" fmla="*/ 834 w 2023"/>
                    <a:gd name="T33" fmla="*/ 923 h 997"/>
                    <a:gd name="T34" fmla="*/ 884 w 2023"/>
                    <a:gd name="T35" fmla="*/ 958 h 997"/>
                    <a:gd name="T36" fmla="*/ 935 w 2023"/>
                    <a:gd name="T37" fmla="*/ 983 h 997"/>
                    <a:gd name="T38" fmla="*/ 986 w 2023"/>
                    <a:gd name="T39" fmla="*/ 995 h 997"/>
                    <a:gd name="T40" fmla="*/ 1036 w 2023"/>
                    <a:gd name="T41" fmla="*/ 995 h 997"/>
                    <a:gd name="T42" fmla="*/ 1087 w 2023"/>
                    <a:gd name="T43" fmla="*/ 983 h 997"/>
                    <a:gd name="T44" fmla="*/ 1138 w 2023"/>
                    <a:gd name="T45" fmla="*/ 958 h 997"/>
                    <a:gd name="T46" fmla="*/ 1188 w 2023"/>
                    <a:gd name="T47" fmla="*/ 923 h 997"/>
                    <a:gd name="T48" fmla="*/ 1238 w 2023"/>
                    <a:gd name="T49" fmla="*/ 877 h 997"/>
                    <a:gd name="T50" fmla="*/ 1289 w 2023"/>
                    <a:gd name="T51" fmla="*/ 822 h 997"/>
                    <a:gd name="T52" fmla="*/ 1340 w 2023"/>
                    <a:gd name="T53" fmla="*/ 758 h 997"/>
                    <a:gd name="T54" fmla="*/ 1390 w 2023"/>
                    <a:gd name="T55" fmla="*/ 689 h 997"/>
                    <a:gd name="T56" fmla="*/ 1440 w 2023"/>
                    <a:gd name="T57" fmla="*/ 615 h 997"/>
                    <a:gd name="T58" fmla="*/ 1491 w 2023"/>
                    <a:gd name="T59" fmla="*/ 537 h 997"/>
                    <a:gd name="T60" fmla="*/ 1542 w 2023"/>
                    <a:gd name="T61" fmla="*/ 459 h 997"/>
                    <a:gd name="T62" fmla="*/ 1592 w 2023"/>
                    <a:gd name="T63" fmla="*/ 381 h 997"/>
                    <a:gd name="T64" fmla="*/ 1643 w 2023"/>
                    <a:gd name="T65" fmla="*/ 307 h 997"/>
                    <a:gd name="T66" fmla="*/ 1694 w 2023"/>
                    <a:gd name="T67" fmla="*/ 238 h 997"/>
                    <a:gd name="T68" fmla="*/ 1744 w 2023"/>
                    <a:gd name="T69" fmla="*/ 174 h 997"/>
                    <a:gd name="T70" fmla="*/ 1794 w 2023"/>
                    <a:gd name="T71" fmla="*/ 119 h 997"/>
                    <a:gd name="T72" fmla="*/ 1845 w 2023"/>
                    <a:gd name="T73" fmla="*/ 73 h 997"/>
                    <a:gd name="T74" fmla="*/ 1896 w 2023"/>
                    <a:gd name="T75" fmla="*/ 38 h 997"/>
                    <a:gd name="T76" fmla="*/ 1946 w 2023"/>
                    <a:gd name="T77" fmla="*/ 13 h 997"/>
                    <a:gd name="T78" fmla="*/ 1997 w 2023"/>
                    <a:gd name="T79" fmla="*/ 1 h 997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2023"/>
                    <a:gd name="T121" fmla="*/ 0 h 997"/>
                    <a:gd name="T122" fmla="*/ 2023 w 2023"/>
                    <a:gd name="T123" fmla="*/ 997 h 997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2023" h="997">
                      <a:moveTo>
                        <a:pt x="0" y="0"/>
                      </a:moveTo>
                      <a:lnTo>
                        <a:pt x="25" y="1"/>
                      </a:lnTo>
                      <a:lnTo>
                        <a:pt x="50" y="6"/>
                      </a:lnTo>
                      <a:lnTo>
                        <a:pt x="75" y="13"/>
                      </a:lnTo>
                      <a:lnTo>
                        <a:pt x="101" y="24"/>
                      </a:lnTo>
                      <a:lnTo>
                        <a:pt x="126" y="38"/>
                      </a:lnTo>
                      <a:lnTo>
                        <a:pt x="152" y="54"/>
                      </a:lnTo>
                      <a:lnTo>
                        <a:pt x="177" y="73"/>
                      </a:lnTo>
                      <a:lnTo>
                        <a:pt x="202" y="95"/>
                      </a:lnTo>
                      <a:lnTo>
                        <a:pt x="228" y="119"/>
                      </a:lnTo>
                      <a:lnTo>
                        <a:pt x="252" y="146"/>
                      </a:lnTo>
                      <a:lnTo>
                        <a:pt x="278" y="174"/>
                      </a:lnTo>
                      <a:lnTo>
                        <a:pt x="303" y="205"/>
                      </a:lnTo>
                      <a:lnTo>
                        <a:pt x="328" y="238"/>
                      </a:lnTo>
                      <a:lnTo>
                        <a:pt x="354" y="272"/>
                      </a:lnTo>
                      <a:lnTo>
                        <a:pt x="379" y="307"/>
                      </a:lnTo>
                      <a:lnTo>
                        <a:pt x="404" y="344"/>
                      </a:lnTo>
                      <a:lnTo>
                        <a:pt x="429" y="381"/>
                      </a:lnTo>
                      <a:lnTo>
                        <a:pt x="455" y="420"/>
                      </a:lnTo>
                      <a:lnTo>
                        <a:pt x="480" y="459"/>
                      </a:lnTo>
                      <a:lnTo>
                        <a:pt x="506" y="498"/>
                      </a:lnTo>
                      <a:lnTo>
                        <a:pt x="531" y="537"/>
                      </a:lnTo>
                      <a:lnTo>
                        <a:pt x="556" y="576"/>
                      </a:lnTo>
                      <a:lnTo>
                        <a:pt x="581" y="615"/>
                      </a:lnTo>
                      <a:lnTo>
                        <a:pt x="606" y="652"/>
                      </a:lnTo>
                      <a:lnTo>
                        <a:pt x="632" y="689"/>
                      </a:lnTo>
                      <a:lnTo>
                        <a:pt x="657" y="724"/>
                      </a:lnTo>
                      <a:lnTo>
                        <a:pt x="682" y="758"/>
                      </a:lnTo>
                      <a:lnTo>
                        <a:pt x="707" y="791"/>
                      </a:lnTo>
                      <a:lnTo>
                        <a:pt x="733" y="822"/>
                      </a:lnTo>
                      <a:lnTo>
                        <a:pt x="758" y="850"/>
                      </a:lnTo>
                      <a:lnTo>
                        <a:pt x="784" y="877"/>
                      </a:lnTo>
                      <a:lnTo>
                        <a:pt x="809" y="901"/>
                      </a:lnTo>
                      <a:lnTo>
                        <a:pt x="834" y="923"/>
                      </a:lnTo>
                      <a:lnTo>
                        <a:pt x="860" y="942"/>
                      </a:lnTo>
                      <a:lnTo>
                        <a:pt x="884" y="958"/>
                      </a:lnTo>
                      <a:lnTo>
                        <a:pt x="910" y="972"/>
                      </a:lnTo>
                      <a:lnTo>
                        <a:pt x="935" y="983"/>
                      </a:lnTo>
                      <a:lnTo>
                        <a:pt x="960" y="990"/>
                      </a:lnTo>
                      <a:lnTo>
                        <a:pt x="986" y="995"/>
                      </a:lnTo>
                      <a:lnTo>
                        <a:pt x="1011" y="996"/>
                      </a:lnTo>
                      <a:lnTo>
                        <a:pt x="1036" y="995"/>
                      </a:lnTo>
                      <a:lnTo>
                        <a:pt x="1062" y="990"/>
                      </a:lnTo>
                      <a:lnTo>
                        <a:pt x="1087" y="983"/>
                      </a:lnTo>
                      <a:lnTo>
                        <a:pt x="1112" y="972"/>
                      </a:lnTo>
                      <a:lnTo>
                        <a:pt x="1138" y="958"/>
                      </a:lnTo>
                      <a:lnTo>
                        <a:pt x="1162" y="942"/>
                      </a:lnTo>
                      <a:lnTo>
                        <a:pt x="1188" y="923"/>
                      </a:lnTo>
                      <a:lnTo>
                        <a:pt x="1213" y="901"/>
                      </a:lnTo>
                      <a:lnTo>
                        <a:pt x="1238" y="877"/>
                      </a:lnTo>
                      <a:lnTo>
                        <a:pt x="1264" y="850"/>
                      </a:lnTo>
                      <a:lnTo>
                        <a:pt x="1289" y="822"/>
                      </a:lnTo>
                      <a:lnTo>
                        <a:pt x="1314" y="791"/>
                      </a:lnTo>
                      <a:lnTo>
                        <a:pt x="1340" y="758"/>
                      </a:lnTo>
                      <a:lnTo>
                        <a:pt x="1365" y="724"/>
                      </a:lnTo>
                      <a:lnTo>
                        <a:pt x="1390" y="689"/>
                      </a:lnTo>
                      <a:lnTo>
                        <a:pt x="1416" y="652"/>
                      </a:lnTo>
                      <a:lnTo>
                        <a:pt x="1440" y="615"/>
                      </a:lnTo>
                      <a:lnTo>
                        <a:pt x="1466" y="576"/>
                      </a:lnTo>
                      <a:lnTo>
                        <a:pt x="1491" y="537"/>
                      </a:lnTo>
                      <a:lnTo>
                        <a:pt x="1516" y="498"/>
                      </a:lnTo>
                      <a:lnTo>
                        <a:pt x="1542" y="459"/>
                      </a:lnTo>
                      <a:lnTo>
                        <a:pt x="1567" y="420"/>
                      </a:lnTo>
                      <a:lnTo>
                        <a:pt x="1592" y="381"/>
                      </a:lnTo>
                      <a:lnTo>
                        <a:pt x="1618" y="344"/>
                      </a:lnTo>
                      <a:lnTo>
                        <a:pt x="1643" y="307"/>
                      </a:lnTo>
                      <a:lnTo>
                        <a:pt x="1668" y="272"/>
                      </a:lnTo>
                      <a:lnTo>
                        <a:pt x="1694" y="238"/>
                      </a:lnTo>
                      <a:lnTo>
                        <a:pt x="1718" y="205"/>
                      </a:lnTo>
                      <a:lnTo>
                        <a:pt x="1744" y="174"/>
                      </a:lnTo>
                      <a:lnTo>
                        <a:pt x="1770" y="146"/>
                      </a:lnTo>
                      <a:lnTo>
                        <a:pt x="1794" y="119"/>
                      </a:lnTo>
                      <a:lnTo>
                        <a:pt x="1820" y="95"/>
                      </a:lnTo>
                      <a:lnTo>
                        <a:pt x="1845" y="73"/>
                      </a:lnTo>
                      <a:lnTo>
                        <a:pt x="1870" y="54"/>
                      </a:lnTo>
                      <a:lnTo>
                        <a:pt x="1896" y="38"/>
                      </a:lnTo>
                      <a:lnTo>
                        <a:pt x="1921" y="24"/>
                      </a:lnTo>
                      <a:lnTo>
                        <a:pt x="1946" y="13"/>
                      </a:lnTo>
                      <a:lnTo>
                        <a:pt x="1972" y="6"/>
                      </a:lnTo>
                      <a:lnTo>
                        <a:pt x="1997" y="1"/>
                      </a:lnTo>
                      <a:lnTo>
                        <a:pt x="2022" y="0"/>
                      </a:lnTo>
                    </a:path>
                  </a:pathLst>
                </a:custGeom>
                <a:noFill/>
                <a:ln w="66675" cap="rnd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10" name="Freeform 34"/>
                <p:cNvSpPr>
                  <a:spLocks/>
                </p:cNvSpPr>
                <p:nvPr/>
              </p:nvSpPr>
              <p:spPr bwMode="auto">
                <a:xfrm>
                  <a:off x="1930119" y="2361908"/>
                  <a:ext cx="1085214" cy="792072"/>
                </a:xfrm>
                <a:custGeom>
                  <a:avLst/>
                  <a:gdLst>
                    <a:gd name="T0" fmla="*/ 25 w 2023"/>
                    <a:gd name="T1" fmla="*/ 1 h 997"/>
                    <a:gd name="T2" fmla="*/ 75 w 2023"/>
                    <a:gd name="T3" fmla="*/ 13 h 997"/>
                    <a:gd name="T4" fmla="*/ 126 w 2023"/>
                    <a:gd name="T5" fmla="*/ 38 h 997"/>
                    <a:gd name="T6" fmla="*/ 177 w 2023"/>
                    <a:gd name="T7" fmla="*/ 73 h 997"/>
                    <a:gd name="T8" fmla="*/ 228 w 2023"/>
                    <a:gd name="T9" fmla="*/ 119 h 997"/>
                    <a:gd name="T10" fmla="*/ 278 w 2023"/>
                    <a:gd name="T11" fmla="*/ 174 h 997"/>
                    <a:gd name="T12" fmla="*/ 328 w 2023"/>
                    <a:gd name="T13" fmla="*/ 238 h 997"/>
                    <a:gd name="T14" fmla="*/ 379 w 2023"/>
                    <a:gd name="T15" fmla="*/ 307 h 997"/>
                    <a:gd name="T16" fmla="*/ 429 w 2023"/>
                    <a:gd name="T17" fmla="*/ 381 h 997"/>
                    <a:gd name="T18" fmla="*/ 480 w 2023"/>
                    <a:gd name="T19" fmla="*/ 459 h 997"/>
                    <a:gd name="T20" fmla="*/ 531 w 2023"/>
                    <a:gd name="T21" fmla="*/ 537 h 997"/>
                    <a:gd name="T22" fmla="*/ 581 w 2023"/>
                    <a:gd name="T23" fmla="*/ 615 h 997"/>
                    <a:gd name="T24" fmla="*/ 632 w 2023"/>
                    <a:gd name="T25" fmla="*/ 689 h 997"/>
                    <a:gd name="T26" fmla="*/ 682 w 2023"/>
                    <a:gd name="T27" fmla="*/ 758 h 997"/>
                    <a:gd name="T28" fmla="*/ 733 w 2023"/>
                    <a:gd name="T29" fmla="*/ 822 h 997"/>
                    <a:gd name="T30" fmla="*/ 784 w 2023"/>
                    <a:gd name="T31" fmla="*/ 877 h 997"/>
                    <a:gd name="T32" fmla="*/ 834 w 2023"/>
                    <a:gd name="T33" fmla="*/ 923 h 997"/>
                    <a:gd name="T34" fmla="*/ 884 w 2023"/>
                    <a:gd name="T35" fmla="*/ 958 h 997"/>
                    <a:gd name="T36" fmla="*/ 935 w 2023"/>
                    <a:gd name="T37" fmla="*/ 983 h 997"/>
                    <a:gd name="T38" fmla="*/ 986 w 2023"/>
                    <a:gd name="T39" fmla="*/ 995 h 997"/>
                    <a:gd name="T40" fmla="*/ 1036 w 2023"/>
                    <a:gd name="T41" fmla="*/ 995 h 997"/>
                    <a:gd name="T42" fmla="*/ 1087 w 2023"/>
                    <a:gd name="T43" fmla="*/ 983 h 997"/>
                    <a:gd name="T44" fmla="*/ 1138 w 2023"/>
                    <a:gd name="T45" fmla="*/ 958 h 997"/>
                    <a:gd name="T46" fmla="*/ 1188 w 2023"/>
                    <a:gd name="T47" fmla="*/ 923 h 997"/>
                    <a:gd name="T48" fmla="*/ 1238 w 2023"/>
                    <a:gd name="T49" fmla="*/ 877 h 997"/>
                    <a:gd name="T50" fmla="*/ 1289 w 2023"/>
                    <a:gd name="T51" fmla="*/ 822 h 997"/>
                    <a:gd name="T52" fmla="*/ 1340 w 2023"/>
                    <a:gd name="T53" fmla="*/ 758 h 997"/>
                    <a:gd name="T54" fmla="*/ 1390 w 2023"/>
                    <a:gd name="T55" fmla="*/ 689 h 997"/>
                    <a:gd name="T56" fmla="*/ 1440 w 2023"/>
                    <a:gd name="T57" fmla="*/ 615 h 997"/>
                    <a:gd name="T58" fmla="*/ 1491 w 2023"/>
                    <a:gd name="T59" fmla="*/ 537 h 997"/>
                    <a:gd name="T60" fmla="*/ 1542 w 2023"/>
                    <a:gd name="T61" fmla="*/ 459 h 997"/>
                    <a:gd name="T62" fmla="*/ 1592 w 2023"/>
                    <a:gd name="T63" fmla="*/ 381 h 997"/>
                    <a:gd name="T64" fmla="*/ 1643 w 2023"/>
                    <a:gd name="T65" fmla="*/ 307 h 997"/>
                    <a:gd name="T66" fmla="*/ 1694 w 2023"/>
                    <a:gd name="T67" fmla="*/ 238 h 997"/>
                    <a:gd name="T68" fmla="*/ 1744 w 2023"/>
                    <a:gd name="T69" fmla="*/ 174 h 997"/>
                    <a:gd name="T70" fmla="*/ 1794 w 2023"/>
                    <a:gd name="T71" fmla="*/ 119 h 997"/>
                    <a:gd name="T72" fmla="*/ 1845 w 2023"/>
                    <a:gd name="T73" fmla="*/ 73 h 997"/>
                    <a:gd name="T74" fmla="*/ 1896 w 2023"/>
                    <a:gd name="T75" fmla="*/ 38 h 997"/>
                    <a:gd name="T76" fmla="*/ 1946 w 2023"/>
                    <a:gd name="T77" fmla="*/ 13 h 997"/>
                    <a:gd name="T78" fmla="*/ 1997 w 2023"/>
                    <a:gd name="T79" fmla="*/ 1 h 997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2023"/>
                    <a:gd name="T121" fmla="*/ 0 h 997"/>
                    <a:gd name="T122" fmla="*/ 2023 w 2023"/>
                    <a:gd name="T123" fmla="*/ 997 h 997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2023" h="997">
                      <a:moveTo>
                        <a:pt x="0" y="0"/>
                      </a:moveTo>
                      <a:lnTo>
                        <a:pt x="25" y="1"/>
                      </a:lnTo>
                      <a:lnTo>
                        <a:pt x="50" y="6"/>
                      </a:lnTo>
                      <a:lnTo>
                        <a:pt x="75" y="13"/>
                      </a:lnTo>
                      <a:lnTo>
                        <a:pt x="101" y="24"/>
                      </a:lnTo>
                      <a:lnTo>
                        <a:pt x="126" y="38"/>
                      </a:lnTo>
                      <a:lnTo>
                        <a:pt x="152" y="54"/>
                      </a:lnTo>
                      <a:lnTo>
                        <a:pt x="177" y="73"/>
                      </a:lnTo>
                      <a:lnTo>
                        <a:pt x="202" y="95"/>
                      </a:lnTo>
                      <a:lnTo>
                        <a:pt x="228" y="119"/>
                      </a:lnTo>
                      <a:lnTo>
                        <a:pt x="252" y="146"/>
                      </a:lnTo>
                      <a:lnTo>
                        <a:pt x="278" y="174"/>
                      </a:lnTo>
                      <a:lnTo>
                        <a:pt x="303" y="205"/>
                      </a:lnTo>
                      <a:lnTo>
                        <a:pt x="328" y="238"/>
                      </a:lnTo>
                      <a:lnTo>
                        <a:pt x="354" y="272"/>
                      </a:lnTo>
                      <a:lnTo>
                        <a:pt x="379" y="307"/>
                      </a:lnTo>
                      <a:lnTo>
                        <a:pt x="404" y="344"/>
                      </a:lnTo>
                      <a:lnTo>
                        <a:pt x="429" y="381"/>
                      </a:lnTo>
                      <a:lnTo>
                        <a:pt x="455" y="420"/>
                      </a:lnTo>
                      <a:lnTo>
                        <a:pt x="480" y="459"/>
                      </a:lnTo>
                      <a:lnTo>
                        <a:pt x="506" y="498"/>
                      </a:lnTo>
                      <a:lnTo>
                        <a:pt x="531" y="537"/>
                      </a:lnTo>
                      <a:lnTo>
                        <a:pt x="556" y="576"/>
                      </a:lnTo>
                      <a:lnTo>
                        <a:pt x="581" y="615"/>
                      </a:lnTo>
                      <a:lnTo>
                        <a:pt x="606" y="652"/>
                      </a:lnTo>
                      <a:lnTo>
                        <a:pt x="632" y="689"/>
                      </a:lnTo>
                      <a:lnTo>
                        <a:pt x="657" y="724"/>
                      </a:lnTo>
                      <a:lnTo>
                        <a:pt x="682" y="758"/>
                      </a:lnTo>
                      <a:lnTo>
                        <a:pt x="707" y="791"/>
                      </a:lnTo>
                      <a:lnTo>
                        <a:pt x="733" y="822"/>
                      </a:lnTo>
                      <a:lnTo>
                        <a:pt x="758" y="850"/>
                      </a:lnTo>
                      <a:lnTo>
                        <a:pt x="784" y="877"/>
                      </a:lnTo>
                      <a:lnTo>
                        <a:pt x="809" y="901"/>
                      </a:lnTo>
                      <a:lnTo>
                        <a:pt x="834" y="923"/>
                      </a:lnTo>
                      <a:lnTo>
                        <a:pt x="860" y="942"/>
                      </a:lnTo>
                      <a:lnTo>
                        <a:pt x="884" y="958"/>
                      </a:lnTo>
                      <a:lnTo>
                        <a:pt x="910" y="972"/>
                      </a:lnTo>
                      <a:lnTo>
                        <a:pt x="935" y="983"/>
                      </a:lnTo>
                      <a:lnTo>
                        <a:pt x="960" y="990"/>
                      </a:lnTo>
                      <a:lnTo>
                        <a:pt x="986" y="995"/>
                      </a:lnTo>
                      <a:lnTo>
                        <a:pt x="1011" y="996"/>
                      </a:lnTo>
                      <a:lnTo>
                        <a:pt x="1036" y="995"/>
                      </a:lnTo>
                      <a:lnTo>
                        <a:pt x="1062" y="990"/>
                      </a:lnTo>
                      <a:lnTo>
                        <a:pt x="1087" y="983"/>
                      </a:lnTo>
                      <a:lnTo>
                        <a:pt x="1112" y="972"/>
                      </a:lnTo>
                      <a:lnTo>
                        <a:pt x="1138" y="958"/>
                      </a:lnTo>
                      <a:lnTo>
                        <a:pt x="1162" y="942"/>
                      </a:lnTo>
                      <a:lnTo>
                        <a:pt x="1188" y="923"/>
                      </a:lnTo>
                      <a:lnTo>
                        <a:pt x="1213" y="901"/>
                      </a:lnTo>
                      <a:lnTo>
                        <a:pt x="1238" y="877"/>
                      </a:lnTo>
                      <a:lnTo>
                        <a:pt x="1264" y="850"/>
                      </a:lnTo>
                      <a:lnTo>
                        <a:pt x="1289" y="822"/>
                      </a:lnTo>
                      <a:lnTo>
                        <a:pt x="1314" y="791"/>
                      </a:lnTo>
                      <a:lnTo>
                        <a:pt x="1340" y="758"/>
                      </a:lnTo>
                      <a:lnTo>
                        <a:pt x="1365" y="724"/>
                      </a:lnTo>
                      <a:lnTo>
                        <a:pt x="1390" y="689"/>
                      </a:lnTo>
                      <a:lnTo>
                        <a:pt x="1416" y="652"/>
                      </a:lnTo>
                      <a:lnTo>
                        <a:pt x="1440" y="615"/>
                      </a:lnTo>
                      <a:lnTo>
                        <a:pt x="1466" y="576"/>
                      </a:lnTo>
                      <a:lnTo>
                        <a:pt x="1491" y="537"/>
                      </a:lnTo>
                      <a:lnTo>
                        <a:pt x="1516" y="498"/>
                      </a:lnTo>
                      <a:lnTo>
                        <a:pt x="1542" y="459"/>
                      </a:lnTo>
                      <a:lnTo>
                        <a:pt x="1567" y="420"/>
                      </a:lnTo>
                      <a:lnTo>
                        <a:pt x="1592" y="381"/>
                      </a:lnTo>
                      <a:lnTo>
                        <a:pt x="1618" y="344"/>
                      </a:lnTo>
                      <a:lnTo>
                        <a:pt x="1643" y="307"/>
                      </a:lnTo>
                      <a:lnTo>
                        <a:pt x="1668" y="272"/>
                      </a:lnTo>
                      <a:lnTo>
                        <a:pt x="1694" y="238"/>
                      </a:lnTo>
                      <a:lnTo>
                        <a:pt x="1718" y="205"/>
                      </a:lnTo>
                      <a:lnTo>
                        <a:pt x="1744" y="174"/>
                      </a:lnTo>
                      <a:lnTo>
                        <a:pt x="1770" y="146"/>
                      </a:lnTo>
                      <a:lnTo>
                        <a:pt x="1794" y="119"/>
                      </a:lnTo>
                      <a:lnTo>
                        <a:pt x="1820" y="95"/>
                      </a:lnTo>
                      <a:lnTo>
                        <a:pt x="1845" y="73"/>
                      </a:lnTo>
                      <a:lnTo>
                        <a:pt x="1870" y="54"/>
                      </a:lnTo>
                      <a:lnTo>
                        <a:pt x="1896" y="38"/>
                      </a:lnTo>
                      <a:lnTo>
                        <a:pt x="1921" y="24"/>
                      </a:lnTo>
                      <a:lnTo>
                        <a:pt x="1946" y="13"/>
                      </a:lnTo>
                      <a:lnTo>
                        <a:pt x="1972" y="6"/>
                      </a:lnTo>
                      <a:lnTo>
                        <a:pt x="1997" y="1"/>
                      </a:lnTo>
                      <a:lnTo>
                        <a:pt x="2022" y="0"/>
                      </a:lnTo>
                    </a:path>
                  </a:pathLst>
                </a:custGeom>
                <a:noFill/>
                <a:ln w="66675" cap="rnd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103" name="Group 9"/>
              <p:cNvGrpSpPr>
                <a:grpSpLocks noChangeAspect="1"/>
              </p:cNvGrpSpPr>
              <p:nvPr/>
            </p:nvGrpSpPr>
            <p:grpSpPr>
              <a:xfrm rot="1787780">
                <a:off x="6678431" y="4503586"/>
                <a:ext cx="912617" cy="1237545"/>
                <a:chOff x="838200" y="2361908"/>
                <a:chExt cx="2177133" cy="792364"/>
              </a:xfrm>
            </p:grpSpPr>
            <p:sp>
              <p:nvSpPr>
                <p:cNvPr id="107" name="Freeform 33"/>
                <p:cNvSpPr>
                  <a:spLocks/>
                </p:cNvSpPr>
                <p:nvPr/>
              </p:nvSpPr>
              <p:spPr bwMode="auto">
                <a:xfrm>
                  <a:off x="838200" y="2362200"/>
                  <a:ext cx="1085214" cy="792072"/>
                </a:xfrm>
                <a:custGeom>
                  <a:avLst/>
                  <a:gdLst>
                    <a:gd name="T0" fmla="*/ 25 w 2023"/>
                    <a:gd name="T1" fmla="*/ 1 h 997"/>
                    <a:gd name="T2" fmla="*/ 75 w 2023"/>
                    <a:gd name="T3" fmla="*/ 13 h 997"/>
                    <a:gd name="T4" fmla="*/ 126 w 2023"/>
                    <a:gd name="T5" fmla="*/ 38 h 997"/>
                    <a:gd name="T6" fmla="*/ 177 w 2023"/>
                    <a:gd name="T7" fmla="*/ 73 h 997"/>
                    <a:gd name="T8" fmla="*/ 228 w 2023"/>
                    <a:gd name="T9" fmla="*/ 119 h 997"/>
                    <a:gd name="T10" fmla="*/ 278 w 2023"/>
                    <a:gd name="T11" fmla="*/ 174 h 997"/>
                    <a:gd name="T12" fmla="*/ 328 w 2023"/>
                    <a:gd name="T13" fmla="*/ 238 h 997"/>
                    <a:gd name="T14" fmla="*/ 379 w 2023"/>
                    <a:gd name="T15" fmla="*/ 307 h 997"/>
                    <a:gd name="T16" fmla="*/ 429 w 2023"/>
                    <a:gd name="T17" fmla="*/ 381 h 997"/>
                    <a:gd name="T18" fmla="*/ 480 w 2023"/>
                    <a:gd name="T19" fmla="*/ 459 h 997"/>
                    <a:gd name="T20" fmla="*/ 531 w 2023"/>
                    <a:gd name="T21" fmla="*/ 537 h 997"/>
                    <a:gd name="T22" fmla="*/ 581 w 2023"/>
                    <a:gd name="T23" fmla="*/ 615 h 997"/>
                    <a:gd name="T24" fmla="*/ 632 w 2023"/>
                    <a:gd name="T25" fmla="*/ 689 h 997"/>
                    <a:gd name="T26" fmla="*/ 682 w 2023"/>
                    <a:gd name="T27" fmla="*/ 758 h 997"/>
                    <a:gd name="T28" fmla="*/ 733 w 2023"/>
                    <a:gd name="T29" fmla="*/ 822 h 997"/>
                    <a:gd name="T30" fmla="*/ 784 w 2023"/>
                    <a:gd name="T31" fmla="*/ 877 h 997"/>
                    <a:gd name="T32" fmla="*/ 834 w 2023"/>
                    <a:gd name="T33" fmla="*/ 923 h 997"/>
                    <a:gd name="T34" fmla="*/ 884 w 2023"/>
                    <a:gd name="T35" fmla="*/ 958 h 997"/>
                    <a:gd name="T36" fmla="*/ 935 w 2023"/>
                    <a:gd name="T37" fmla="*/ 983 h 997"/>
                    <a:gd name="T38" fmla="*/ 986 w 2023"/>
                    <a:gd name="T39" fmla="*/ 995 h 997"/>
                    <a:gd name="T40" fmla="*/ 1036 w 2023"/>
                    <a:gd name="T41" fmla="*/ 995 h 997"/>
                    <a:gd name="T42" fmla="*/ 1087 w 2023"/>
                    <a:gd name="T43" fmla="*/ 983 h 997"/>
                    <a:gd name="T44" fmla="*/ 1138 w 2023"/>
                    <a:gd name="T45" fmla="*/ 958 h 997"/>
                    <a:gd name="T46" fmla="*/ 1188 w 2023"/>
                    <a:gd name="T47" fmla="*/ 923 h 997"/>
                    <a:gd name="T48" fmla="*/ 1238 w 2023"/>
                    <a:gd name="T49" fmla="*/ 877 h 997"/>
                    <a:gd name="T50" fmla="*/ 1289 w 2023"/>
                    <a:gd name="T51" fmla="*/ 822 h 997"/>
                    <a:gd name="T52" fmla="*/ 1340 w 2023"/>
                    <a:gd name="T53" fmla="*/ 758 h 997"/>
                    <a:gd name="T54" fmla="*/ 1390 w 2023"/>
                    <a:gd name="T55" fmla="*/ 689 h 997"/>
                    <a:gd name="T56" fmla="*/ 1440 w 2023"/>
                    <a:gd name="T57" fmla="*/ 615 h 997"/>
                    <a:gd name="T58" fmla="*/ 1491 w 2023"/>
                    <a:gd name="T59" fmla="*/ 537 h 997"/>
                    <a:gd name="T60" fmla="*/ 1542 w 2023"/>
                    <a:gd name="T61" fmla="*/ 459 h 997"/>
                    <a:gd name="T62" fmla="*/ 1592 w 2023"/>
                    <a:gd name="T63" fmla="*/ 381 h 997"/>
                    <a:gd name="T64" fmla="*/ 1643 w 2023"/>
                    <a:gd name="T65" fmla="*/ 307 h 997"/>
                    <a:gd name="T66" fmla="*/ 1694 w 2023"/>
                    <a:gd name="T67" fmla="*/ 238 h 997"/>
                    <a:gd name="T68" fmla="*/ 1744 w 2023"/>
                    <a:gd name="T69" fmla="*/ 174 h 997"/>
                    <a:gd name="T70" fmla="*/ 1794 w 2023"/>
                    <a:gd name="T71" fmla="*/ 119 h 997"/>
                    <a:gd name="T72" fmla="*/ 1845 w 2023"/>
                    <a:gd name="T73" fmla="*/ 73 h 997"/>
                    <a:gd name="T74" fmla="*/ 1896 w 2023"/>
                    <a:gd name="T75" fmla="*/ 38 h 997"/>
                    <a:gd name="T76" fmla="*/ 1946 w 2023"/>
                    <a:gd name="T77" fmla="*/ 13 h 997"/>
                    <a:gd name="T78" fmla="*/ 1997 w 2023"/>
                    <a:gd name="T79" fmla="*/ 1 h 997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2023"/>
                    <a:gd name="T121" fmla="*/ 0 h 997"/>
                    <a:gd name="T122" fmla="*/ 2023 w 2023"/>
                    <a:gd name="T123" fmla="*/ 997 h 997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2023" h="997">
                      <a:moveTo>
                        <a:pt x="0" y="0"/>
                      </a:moveTo>
                      <a:lnTo>
                        <a:pt x="25" y="1"/>
                      </a:lnTo>
                      <a:lnTo>
                        <a:pt x="50" y="6"/>
                      </a:lnTo>
                      <a:lnTo>
                        <a:pt x="75" y="13"/>
                      </a:lnTo>
                      <a:lnTo>
                        <a:pt x="101" y="24"/>
                      </a:lnTo>
                      <a:lnTo>
                        <a:pt x="126" y="38"/>
                      </a:lnTo>
                      <a:lnTo>
                        <a:pt x="152" y="54"/>
                      </a:lnTo>
                      <a:lnTo>
                        <a:pt x="177" y="73"/>
                      </a:lnTo>
                      <a:lnTo>
                        <a:pt x="202" y="95"/>
                      </a:lnTo>
                      <a:lnTo>
                        <a:pt x="228" y="119"/>
                      </a:lnTo>
                      <a:lnTo>
                        <a:pt x="252" y="146"/>
                      </a:lnTo>
                      <a:lnTo>
                        <a:pt x="278" y="174"/>
                      </a:lnTo>
                      <a:lnTo>
                        <a:pt x="303" y="205"/>
                      </a:lnTo>
                      <a:lnTo>
                        <a:pt x="328" y="238"/>
                      </a:lnTo>
                      <a:lnTo>
                        <a:pt x="354" y="272"/>
                      </a:lnTo>
                      <a:lnTo>
                        <a:pt x="379" y="307"/>
                      </a:lnTo>
                      <a:lnTo>
                        <a:pt x="404" y="344"/>
                      </a:lnTo>
                      <a:lnTo>
                        <a:pt x="429" y="381"/>
                      </a:lnTo>
                      <a:lnTo>
                        <a:pt x="455" y="420"/>
                      </a:lnTo>
                      <a:lnTo>
                        <a:pt x="480" y="459"/>
                      </a:lnTo>
                      <a:lnTo>
                        <a:pt x="506" y="498"/>
                      </a:lnTo>
                      <a:lnTo>
                        <a:pt x="531" y="537"/>
                      </a:lnTo>
                      <a:lnTo>
                        <a:pt x="556" y="576"/>
                      </a:lnTo>
                      <a:lnTo>
                        <a:pt x="581" y="615"/>
                      </a:lnTo>
                      <a:lnTo>
                        <a:pt x="606" y="652"/>
                      </a:lnTo>
                      <a:lnTo>
                        <a:pt x="632" y="689"/>
                      </a:lnTo>
                      <a:lnTo>
                        <a:pt x="657" y="724"/>
                      </a:lnTo>
                      <a:lnTo>
                        <a:pt x="682" y="758"/>
                      </a:lnTo>
                      <a:lnTo>
                        <a:pt x="707" y="791"/>
                      </a:lnTo>
                      <a:lnTo>
                        <a:pt x="733" y="822"/>
                      </a:lnTo>
                      <a:lnTo>
                        <a:pt x="758" y="850"/>
                      </a:lnTo>
                      <a:lnTo>
                        <a:pt x="784" y="877"/>
                      </a:lnTo>
                      <a:lnTo>
                        <a:pt x="809" y="901"/>
                      </a:lnTo>
                      <a:lnTo>
                        <a:pt x="834" y="923"/>
                      </a:lnTo>
                      <a:lnTo>
                        <a:pt x="860" y="942"/>
                      </a:lnTo>
                      <a:lnTo>
                        <a:pt x="884" y="958"/>
                      </a:lnTo>
                      <a:lnTo>
                        <a:pt x="910" y="972"/>
                      </a:lnTo>
                      <a:lnTo>
                        <a:pt x="935" y="983"/>
                      </a:lnTo>
                      <a:lnTo>
                        <a:pt x="960" y="990"/>
                      </a:lnTo>
                      <a:lnTo>
                        <a:pt x="986" y="995"/>
                      </a:lnTo>
                      <a:lnTo>
                        <a:pt x="1011" y="996"/>
                      </a:lnTo>
                      <a:lnTo>
                        <a:pt x="1036" y="995"/>
                      </a:lnTo>
                      <a:lnTo>
                        <a:pt x="1062" y="990"/>
                      </a:lnTo>
                      <a:lnTo>
                        <a:pt x="1087" y="983"/>
                      </a:lnTo>
                      <a:lnTo>
                        <a:pt x="1112" y="972"/>
                      </a:lnTo>
                      <a:lnTo>
                        <a:pt x="1138" y="958"/>
                      </a:lnTo>
                      <a:lnTo>
                        <a:pt x="1162" y="942"/>
                      </a:lnTo>
                      <a:lnTo>
                        <a:pt x="1188" y="923"/>
                      </a:lnTo>
                      <a:lnTo>
                        <a:pt x="1213" y="901"/>
                      </a:lnTo>
                      <a:lnTo>
                        <a:pt x="1238" y="877"/>
                      </a:lnTo>
                      <a:lnTo>
                        <a:pt x="1264" y="850"/>
                      </a:lnTo>
                      <a:lnTo>
                        <a:pt x="1289" y="822"/>
                      </a:lnTo>
                      <a:lnTo>
                        <a:pt x="1314" y="791"/>
                      </a:lnTo>
                      <a:lnTo>
                        <a:pt x="1340" y="758"/>
                      </a:lnTo>
                      <a:lnTo>
                        <a:pt x="1365" y="724"/>
                      </a:lnTo>
                      <a:lnTo>
                        <a:pt x="1390" y="689"/>
                      </a:lnTo>
                      <a:lnTo>
                        <a:pt x="1416" y="652"/>
                      </a:lnTo>
                      <a:lnTo>
                        <a:pt x="1440" y="615"/>
                      </a:lnTo>
                      <a:lnTo>
                        <a:pt x="1466" y="576"/>
                      </a:lnTo>
                      <a:lnTo>
                        <a:pt x="1491" y="537"/>
                      </a:lnTo>
                      <a:lnTo>
                        <a:pt x="1516" y="498"/>
                      </a:lnTo>
                      <a:lnTo>
                        <a:pt x="1542" y="459"/>
                      </a:lnTo>
                      <a:lnTo>
                        <a:pt x="1567" y="420"/>
                      </a:lnTo>
                      <a:lnTo>
                        <a:pt x="1592" y="381"/>
                      </a:lnTo>
                      <a:lnTo>
                        <a:pt x="1618" y="344"/>
                      </a:lnTo>
                      <a:lnTo>
                        <a:pt x="1643" y="307"/>
                      </a:lnTo>
                      <a:lnTo>
                        <a:pt x="1668" y="272"/>
                      </a:lnTo>
                      <a:lnTo>
                        <a:pt x="1694" y="238"/>
                      </a:lnTo>
                      <a:lnTo>
                        <a:pt x="1718" y="205"/>
                      </a:lnTo>
                      <a:lnTo>
                        <a:pt x="1744" y="174"/>
                      </a:lnTo>
                      <a:lnTo>
                        <a:pt x="1770" y="146"/>
                      </a:lnTo>
                      <a:lnTo>
                        <a:pt x="1794" y="119"/>
                      </a:lnTo>
                      <a:lnTo>
                        <a:pt x="1820" y="95"/>
                      </a:lnTo>
                      <a:lnTo>
                        <a:pt x="1845" y="73"/>
                      </a:lnTo>
                      <a:lnTo>
                        <a:pt x="1870" y="54"/>
                      </a:lnTo>
                      <a:lnTo>
                        <a:pt x="1896" y="38"/>
                      </a:lnTo>
                      <a:lnTo>
                        <a:pt x="1921" y="24"/>
                      </a:lnTo>
                      <a:lnTo>
                        <a:pt x="1946" y="13"/>
                      </a:lnTo>
                      <a:lnTo>
                        <a:pt x="1972" y="6"/>
                      </a:lnTo>
                      <a:lnTo>
                        <a:pt x="1997" y="1"/>
                      </a:lnTo>
                      <a:lnTo>
                        <a:pt x="2022" y="0"/>
                      </a:lnTo>
                    </a:path>
                  </a:pathLst>
                </a:custGeom>
                <a:noFill/>
                <a:ln w="66675" cap="rnd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08" name="Freeform 34"/>
                <p:cNvSpPr>
                  <a:spLocks/>
                </p:cNvSpPr>
                <p:nvPr/>
              </p:nvSpPr>
              <p:spPr bwMode="auto">
                <a:xfrm>
                  <a:off x="1930119" y="2361908"/>
                  <a:ext cx="1085214" cy="792072"/>
                </a:xfrm>
                <a:custGeom>
                  <a:avLst/>
                  <a:gdLst>
                    <a:gd name="T0" fmla="*/ 25 w 2023"/>
                    <a:gd name="T1" fmla="*/ 1 h 997"/>
                    <a:gd name="T2" fmla="*/ 75 w 2023"/>
                    <a:gd name="T3" fmla="*/ 13 h 997"/>
                    <a:gd name="T4" fmla="*/ 126 w 2023"/>
                    <a:gd name="T5" fmla="*/ 38 h 997"/>
                    <a:gd name="T6" fmla="*/ 177 w 2023"/>
                    <a:gd name="T7" fmla="*/ 73 h 997"/>
                    <a:gd name="T8" fmla="*/ 228 w 2023"/>
                    <a:gd name="T9" fmla="*/ 119 h 997"/>
                    <a:gd name="T10" fmla="*/ 278 w 2023"/>
                    <a:gd name="T11" fmla="*/ 174 h 997"/>
                    <a:gd name="T12" fmla="*/ 328 w 2023"/>
                    <a:gd name="T13" fmla="*/ 238 h 997"/>
                    <a:gd name="T14" fmla="*/ 379 w 2023"/>
                    <a:gd name="T15" fmla="*/ 307 h 997"/>
                    <a:gd name="T16" fmla="*/ 429 w 2023"/>
                    <a:gd name="T17" fmla="*/ 381 h 997"/>
                    <a:gd name="T18" fmla="*/ 480 w 2023"/>
                    <a:gd name="T19" fmla="*/ 459 h 997"/>
                    <a:gd name="T20" fmla="*/ 531 w 2023"/>
                    <a:gd name="T21" fmla="*/ 537 h 997"/>
                    <a:gd name="T22" fmla="*/ 581 w 2023"/>
                    <a:gd name="T23" fmla="*/ 615 h 997"/>
                    <a:gd name="T24" fmla="*/ 632 w 2023"/>
                    <a:gd name="T25" fmla="*/ 689 h 997"/>
                    <a:gd name="T26" fmla="*/ 682 w 2023"/>
                    <a:gd name="T27" fmla="*/ 758 h 997"/>
                    <a:gd name="T28" fmla="*/ 733 w 2023"/>
                    <a:gd name="T29" fmla="*/ 822 h 997"/>
                    <a:gd name="T30" fmla="*/ 784 w 2023"/>
                    <a:gd name="T31" fmla="*/ 877 h 997"/>
                    <a:gd name="T32" fmla="*/ 834 w 2023"/>
                    <a:gd name="T33" fmla="*/ 923 h 997"/>
                    <a:gd name="T34" fmla="*/ 884 w 2023"/>
                    <a:gd name="T35" fmla="*/ 958 h 997"/>
                    <a:gd name="T36" fmla="*/ 935 w 2023"/>
                    <a:gd name="T37" fmla="*/ 983 h 997"/>
                    <a:gd name="T38" fmla="*/ 986 w 2023"/>
                    <a:gd name="T39" fmla="*/ 995 h 997"/>
                    <a:gd name="T40" fmla="*/ 1036 w 2023"/>
                    <a:gd name="T41" fmla="*/ 995 h 997"/>
                    <a:gd name="T42" fmla="*/ 1087 w 2023"/>
                    <a:gd name="T43" fmla="*/ 983 h 997"/>
                    <a:gd name="T44" fmla="*/ 1138 w 2023"/>
                    <a:gd name="T45" fmla="*/ 958 h 997"/>
                    <a:gd name="T46" fmla="*/ 1188 w 2023"/>
                    <a:gd name="T47" fmla="*/ 923 h 997"/>
                    <a:gd name="T48" fmla="*/ 1238 w 2023"/>
                    <a:gd name="T49" fmla="*/ 877 h 997"/>
                    <a:gd name="T50" fmla="*/ 1289 w 2023"/>
                    <a:gd name="T51" fmla="*/ 822 h 997"/>
                    <a:gd name="T52" fmla="*/ 1340 w 2023"/>
                    <a:gd name="T53" fmla="*/ 758 h 997"/>
                    <a:gd name="T54" fmla="*/ 1390 w 2023"/>
                    <a:gd name="T55" fmla="*/ 689 h 997"/>
                    <a:gd name="T56" fmla="*/ 1440 w 2023"/>
                    <a:gd name="T57" fmla="*/ 615 h 997"/>
                    <a:gd name="T58" fmla="*/ 1491 w 2023"/>
                    <a:gd name="T59" fmla="*/ 537 h 997"/>
                    <a:gd name="T60" fmla="*/ 1542 w 2023"/>
                    <a:gd name="T61" fmla="*/ 459 h 997"/>
                    <a:gd name="T62" fmla="*/ 1592 w 2023"/>
                    <a:gd name="T63" fmla="*/ 381 h 997"/>
                    <a:gd name="T64" fmla="*/ 1643 w 2023"/>
                    <a:gd name="T65" fmla="*/ 307 h 997"/>
                    <a:gd name="T66" fmla="*/ 1694 w 2023"/>
                    <a:gd name="T67" fmla="*/ 238 h 997"/>
                    <a:gd name="T68" fmla="*/ 1744 w 2023"/>
                    <a:gd name="T69" fmla="*/ 174 h 997"/>
                    <a:gd name="T70" fmla="*/ 1794 w 2023"/>
                    <a:gd name="T71" fmla="*/ 119 h 997"/>
                    <a:gd name="T72" fmla="*/ 1845 w 2023"/>
                    <a:gd name="T73" fmla="*/ 73 h 997"/>
                    <a:gd name="T74" fmla="*/ 1896 w 2023"/>
                    <a:gd name="T75" fmla="*/ 38 h 997"/>
                    <a:gd name="T76" fmla="*/ 1946 w 2023"/>
                    <a:gd name="T77" fmla="*/ 13 h 997"/>
                    <a:gd name="T78" fmla="*/ 1997 w 2023"/>
                    <a:gd name="T79" fmla="*/ 1 h 997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2023"/>
                    <a:gd name="T121" fmla="*/ 0 h 997"/>
                    <a:gd name="T122" fmla="*/ 2023 w 2023"/>
                    <a:gd name="T123" fmla="*/ 997 h 997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2023" h="997">
                      <a:moveTo>
                        <a:pt x="0" y="0"/>
                      </a:moveTo>
                      <a:lnTo>
                        <a:pt x="25" y="1"/>
                      </a:lnTo>
                      <a:lnTo>
                        <a:pt x="50" y="6"/>
                      </a:lnTo>
                      <a:lnTo>
                        <a:pt x="75" y="13"/>
                      </a:lnTo>
                      <a:lnTo>
                        <a:pt x="101" y="24"/>
                      </a:lnTo>
                      <a:lnTo>
                        <a:pt x="126" y="38"/>
                      </a:lnTo>
                      <a:lnTo>
                        <a:pt x="152" y="54"/>
                      </a:lnTo>
                      <a:lnTo>
                        <a:pt x="177" y="73"/>
                      </a:lnTo>
                      <a:lnTo>
                        <a:pt x="202" y="95"/>
                      </a:lnTo>
                      <a:lnTo>
                        <a:pt x="228" y="119"/>
                      </a:lnTo>
                      <a:lnTo>
                        <a:pt x="252" y="146"/>
                      </a:lnTo>
                      <a:lnTo>
                        <a:pt x="278" y="174"/>
                      </a:lnTo>
                      <a:lnTo>
                        <a:pt x="303" y="205"/>
                      </a:lnTo>
                      <a:lnTo>
                        <a:pt x="328" y="238"/>
                      </a:lnTo>
                      <a:lnTo>
                        <a:pt x="354" y="272"/>
                      </a:lnTo>
                      <a:lnTo>
                        <a:pt x="379" y="307"/>
                      </a:lnTo>
                      <a:lnTo>
                        <a:pt x="404" y="344"/>
                      </a:lnTo>
                      <a:lnTo>
                        <a:pt x="429" y="381"/>
                      </a:lnTo>
                      <a:lnTo>
                        <a:pt x="455" y="420"/>
                      </a:lnTo>
                      <a:lnTo>
                        <a:pt x="480" y="459"/>
                      </a:lnTo>
                      <a:lnTo>
                        <a:pt x="506" y="498"/>
                      </a:lnTo>
                      <a:lnTo>
                        <a:pt x="531" y="537"/>
                      </a:lnTo>
                      <a:lnTo>
                        <a:pt x="556" y="576"/>
                      </a:lnTo>
                      <a:lnTo>
                        <a:pt x="581" y="615"/>
                      </a:lnTo>
                      <a:lnTo>
                        <a:pt x="606" y="652"/>
                      </a:lnTo>
                      <a:lnTo>
                        <a:pt x="632" y="689"/>
                      </a:lnTo>
                      <a:lnTo>
                        <a:pt x="657" y="724"/>
                      </a:lnTo>
                      <a:lnTo>
                        <a:pt x="682" y="758"/>
                      </a:lnTo>
                      <a:lnTo>
                        <a:pt x="707" y="791"/>
                      </a:lnTo>
                      <a:lnTo>
                        <a:pt x="733" y="822"/>
                      </a:lnTo>
                      <a:lnTo>
                        <a:pt x="758" y="850"/>
                      </a:lnTo>
                      <a:lnTo>
                        <a:pt x="784" y="877"/>
                      </a:lnTo>
                      <a:lnTo>
                        <a:pt x="809" y="901"/>
                      </a:lnTo>
                      <a:lnTo>
                        <a:pt x="834" y="923"/>
                      </a:lnTo>
                      <a:lnTo>
                        <a:pt x="860" y="942"/>
                      </a:lnTo>
                      <a:lnTo>
                        <a:pt x="884" y="958"/>
                      </a:lnTo>
                      <a:lnTo>
                        <a:pt x="910" y="972"/>
                      </a:lnTo>
                      <a:lnTo>
                        <a:pt x="935" y="983"/>
                      </a:lnTo>
                      <a:lnTo>
                        <a:pt x="960" y="990"/>
                      </a:lnTo>
                      <a:lnTo>
                        <a:pt x="986" y="995"/>
                      </a:lnTo>
                      <a:lnTo>
                        <a:pt x="1011" y="996"/>
                      </a:lnTo>
                      <a:lnTo>
                        <a:pt x="1036" y="995"/>
                      </a:lnTo>
                      <a:lnTo>
                        <a:pt x="1062" y="990"/>
                      </a:lnTo>
                      <a:lnTo>
                        <a:pt x="1087" y="983"/>
                      </a:lnTo>
                      <a:lnTo>
                        <a:pt x="1112" y="972"/>
                      </a:lnTo>
                      <a:lnTo>
                        <a:pt x="1138" y="958"/>
                      </a:lnTo>
                      <a:lnTo>
                        <a:pt x="1162" y="942"/>
                      </a:lnTo>
                      <a:lnTo>
                        <a:pt x="1188" y="923"/>
                      </a:lnTo>
                      <a:lnTo>
                        <a:pt x="1213" y="901"/>
                      </a:lnTo>
                      <a:lnTo>
                        <a:pt x="1238" y="877"/>
                      </a:lnTo>
                      <a:lnTo>
                        <a:pt x="1264" y="850"/>
                      </a:lnTo>
                      <a:lnTo>
                        <a:pt x="1289" y="822"/>
                      </a:lnTo>
                      <a:lnTo>
                        <a:pt x="1314" y="791"/>
                      </a:lnTo>
                      <a:lnTo>
                        <a:pt x="1340" y="758"/>
                      </a:lnTo>
                      <a:lnTo>
                        <a:pt x="1365" y="724"/>
                      </a:lnTo>
                      <a:lnTo>
                        <a:pt x="1390" y="689"/>
                      </a:lnTo>
                      <a:lnTo>
                        <a:pt x="1416" y="652"/>
                      </a:lnTo>
                      <a:lnTo>
                        <a:pt x="1440" y="615"/>
                      </a:lnTo>
                      <a:lnTo>
                        <a:pt x="1466" y="576"/>
                      </a:lnTo>
                      <a:lnTo>
                        <a:pt x="1491" y="537"/>
                      </a:lnTo>
                      <a:lnTo>
                        <a:pt x="1516" y="498"/>
                      </a:lnTo>
                      <a:lnTo>
                        <a:pt x="1542" y="459"/>
                      </a:lnTo>
                      <a:lnTo>
                        <a:pt x="1567" y="420"/>
                      </a:lnTo>
                      <a:lnTo>
                        <a:pt x="1592" y="381"/>
                      </a:lnTo>
                      <a:lnTo>
                        <a:pt x="1618" y="344"/>
                      </a:lnTo>
                      <a:lnTo>
                        <a:pt x="1643" y="307"/>
                      </a:lnTo>
                      <a:lnTo>
                        <a:pt x="1668" y="272"/>
                      </a:lnTo>
                      <a:lnTo>
                        <a:pt x="1694" y="238"/>
                      </a:lnTo>
                      <a:lnTo>
                        <a:pt x="1718" y="205"/>
                      </a:lnTo>
                      <a:lnTo>
                        <a:pt x="1744" y="174"/>
                      </a:lnTo>
                      <a:lnTo>
                        <a:pt x="1770" y="146"/>
                      </a:lnTo>
                      <a:lnTo>
                        <a:pt x="1794" y="119"/>
                      </a:lnTo>
                      <a:lnTo>
                        <a:pt x="1820" y="95"/>
                      </a:lnTo>
                      <a:lnTo>
                        <a:pt x="1845" y="73"/>
                      </a:lnTo>
                      <a:lnTo>
                        <a:pt x="1870" y="54"/>
                      </a:lnTo>
                      <a:lnTo>
                        <a:pt x="1896" y="38"/>
                      </a:lnTo>
                      <a:lnTo>
                        <a:pt x="1921" y="24"/>
                      </a:lnTo>
                      <a:lnTo>
                        <a:pt x="1946" y="13"/>
                      </a:lnTo>
                      <a:lnTo>
                        <a:pt x="1972" y="6"/>
                      </a:lnTo>
                      <a:lnTo>
                        <a:pt x="1997" y="1"/>
                      </a:lnTo>
                      <a:lnTo>
                        <a:pt x="2022" y="0"/>
                      </a:lnTo>
                    </a:path>
                  </a:pathLst>
                </a:custGeom>
                <a:noFill/>
                <a:ln w="66675" cap="rnd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104" name="Group 9"/>
              <p:cNvGrpSpPr>
                <a:grpSpLocks noChangeAspect="1"/>
              </p:cNvGrpSpPr>
              <p:nvPr/>
            </p:nvGrpSpPr>
            <p:grpSpPr>
              <a:xfrm rot="1787780">
                <a:off x="7496548" y="4972590"/>
                <a:ext cx="912617" cy="1237545"/>
                <a:chOff x="838200" y="2361908"/>
                <a:chExt cx="2177133" cy="792364"/>
              </a:xfrm>
            </p:grpSpPr>
            <p:sp>
              <p:nvSpPr>
                <p:cNvPr id="105" name="Freeform 33"/>
                <p:cNvSpPr>
                  <a:spLocks/>
                </p:cNvSpPr>
                <p:nvPr/>
              </p:nvSpPr>
              <p:spPr bwMode="auto">
                <a:xfrm>
                  <a:off x="838200" y="2362200"/>
                  <a:ext cx="1085214" cy="792072"/>
                </a:xfrm>
                <a:custGeom>
                  <a:avLst/>
                  <a:gdLst>
                    <a:gd name="T0" fmla="*/ 25 w 2023"/>
                    <a:gd name="T1" fmla="*/ 1 h 997"/>
                    <a:gd name="T2" fmla="*/ 75 w 2023"/>
                    <a:gd name="T3" fmla="*/ 13 h 997"/>
                    <a:gd name="T4" fmla="*/ 126 w 2023"/>
                    <a:gd name="T5" fmla="*/ 38 h 997"/>
                    <a:gd name="T6" fmla="*/ 177 w 2023"/>
                    <a:gd name="T7" fmla="*/ 73 h 997"/>
                    <a:gd name="T8" fmla="*/ 228 w 2023"/>
                    <a:gd name="T9" fmla="*/ 119 h 997"/>
                    <a:gd name="T10" fmla="*/ 278 w 2023"/>
                    <a:gd name="T11" fmla="*/ 174 h 997"/>
                    <a:gd name="T12" fmla="*/ 328 w 2023"/>
                    <a:gd name="T13" fmla="*/ 238 h 997"/>
                    <a:gd name="T14" fmla="*/ 379 w 2023"/>
                    <a:gd name="T15" fmla="*/ 307 h 997"/>
                    <a:gd name="T16" fmla="*/ 429 w 2023"/>
                    <a:gd name="T17" fmla="*/ 381 h 997"/>
                    <a:gd name="T18" fmla="*/ 480 w 2023"/>
                    <a:gd name="T19" fmla="*/ 459 h 997"/>
                    <a:gd name="T20" fmla="*/ 531 w 2023"/>
                    <a:gd name="T21" fmla="*/ 537 h 997"/>
                    <a:gd name="T22" fmla="*/ 581 w 2023"/>
                    <a:gd name="T23" fmla="*/ 615 h 997"/>
                    <a:gd name="T24" fmla="*/ 632 w 2023"/>
                    <a:gd name="T25" fmla="*/ 689 h 997"/>
                    <a:gd name="T26" fmla="*/ 682 w 2023"/>
                    <a:gd name="T27" fmla="*/ 758 h 997"/>
                    <a:gd name="T28" fmla="*/ 733 w 2023"/>
                    <a:gd name="T29" fmla="*/ 822 h 997"/>
                    <a:gd name="T30" fmla="*/ 784 w 2023"/>
                    <a:gd name="T31" fmla="*/ 877 h 997"/>
                    <a:gd name="T32" fmla="*/ 834 w 2023"/>
                    <a:gd name="T33" fmla="*/ 923 h 997"/>
                    <a:gd name="T34" fmla="*/ 884 w 2023"/>
                    <a:gd name="T35" fmla="*/ 958 h 997"/>
                    <a:gd name="T36" fmla="*/ 935 w 2023"/>
                    <a:gd name="T37" fmla="*/ 983 h 997"/>
                    <a:gd name="T38" fmla="*/ 986 w 2023"/>
                    <a:gd name="T39" fmla="*/ 995 h 997"/>
                    <a:gd name="T40" fmla="*/ 1036 w 2023"/>
                    <a:gd name="T41" fmla="*/ 995 h 997"/>
                    <a:gd name="T42" fmla="*/ 1087 w 2023"/>
                    <a:gd name="T43" fmla="*/ 983 h 997"/>
                    <a:gd name="T44" fmla="*/ 1138 w 2023"/>
                    <a:gd name="T45" fmla="*/ 958 h 997"/>
                    <a:gd name="T46" fmla="*/ 1188 w 2023"/>
                    <a:gd name="T47" fmla="*/ 923 h 997"/>
                    <a:gd name="T48" fmla="*/ 1238 w 2023"/>
                    <a:gd name="T49" fmla="*/ 877 h 997"/>
                    <a:gd name="T50" fmla="*/ 1289 w 2023"/>
                    <a:gd name="T51" fmla="*/ 822 h 997"/>
                    <a:gd name="T52" fmla="*/ 1340 w 2023"/>
                    <a:gd name="T53" fmla="*/ 758 h 997"/>
                    <a:gd name="T54" fmla="*/ 1390 w 2023"/>
                    <a:gd name="T55" fmla="*/ 689 h 997"/>
                    <a:gd name="T56" fmla="*/ 1440 w 2023"/>
                    <a:gd name="T57" fmla="*/ 615 h 997"/>
                    <a:gd name="T58" fmla="*/ 1491 w 2023"/>
                    <a:gd name="T59" fmla="*/ 537 h 997"/>
                    <a:gd name="T60" fmla="*/ 1542 w 2023"/>
                    <a:gd name="T61" fmla="*/ 459 h 997"/>
                    <a:gd name="T62" fmla="*/ 1592 w 2023"/>
                    <a:gd name="T63" fmla="*/ 381 h 997"/>
                    <a:gd name="T64" fmla="*/ 1643 w 2023"/>
                    <a:gd name="T65" fmla="*/ 307 h 997"/>
                    <a:gd name="T66" fmla="*/ 1694 w 2023"/>
                    <a:gd name="T67" fmla="*/ 238 h 997"/>
                    <a:gd name="T68" fmla="*/ 1744 w 2023"/>
                    <a:gd name="T69" fmla="*/ 174 h 997"/>
                    <a:gd name="T70" fmla="*/ 1794 w 2023"/>
                    <a:gd name="T71" fmla="*/ 119 h 997"/>
                    <a:gd name="T72" fmla="*/ 1845 w 2023"/>
                    <a:gd name="T73" fmla="*/ 73 h 997"/>
                    <a:gd name="T74" fmla="*/ 1896 w 2023"/>
                    <a:gd name="T75" fmla="*/ 38 h 997"/>
                    <a:gd name="T76" fmla="*/ 1946 w 2023"/>
                    <a:gd name="T77" fmla="*/ 13 h 997"/>
                    <a:gd name="T78" fmla="*/ 1997 w 2023"/>
                    <a:gd name="T79" fmla="*/ 1 h 997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2023"/>
                    <a:gd name="T121" fmla="*/ 0 h 997"/>
                    <a:gd name="T122" fmla="*/ 2023 w 2023"/>
                    <a:gd name="T123" fmla="*/ 997 h 997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2023" h="997">
                      <a:moveTo>
                        <a:pt x="0" y="0"/>
                      </a:moveTo>
                      <a:lnTo>
                        <a:pt x="25" y="1"/>
                      </a:lnTo>
                      <a:lnTo>
                        <a:pt x="50" y="6"/>
                      </a:lnTo>
                      <a:lnTo>
                        <a:pt x="75" y="13"/>
                      </a:lnTo>
                      <a:lnTo>
                        <a:pt x="101" y="24"/>
                      </a:lnTo>
                      <a:lnTo>
                        <a:pt x="126" y="38"/>
                      </a:lnTo>
                      <a:lnTo>
                        <a:pt x="152" y="54"/>
                      </a:lnTo>
                      <a:lnTo>
                        <a:pt x="177" y="73"/>
                      </a:lnTo>
                      <a:lnTo>
                        <a:pt x="202" y="95"/>
                      </a:lnTo>
                      <a:lnTo>
                        <a:pt x="228" y="119"/>
                      </a:lnTo>
                      <a:lnTo>
                        <a:pt x="252" y="146"/>
                      </a:lnTo>
                      <a:lnTo>
                        <a:pt x="278" y="174"/>
                      </a:lnTo>
                      <a:lnTo>
                        <a:pt x="303" y="205"/>
                      </a:lnTo>
                      <a:lnTo>
                        <a:pt x="328" y="238"/>
                      </a:lnTo>
                      <a:lnTo>
                        <a:pt x="354" y="272"/>
                      </a:lnTo>
                      <a:lnTo>
                        <a:pt x="379" y="307"/>
                      </a:lnTo>
                      <a:lnTo>
                        <a:pt x="404" y="344"/>
                      </a:lnTo>
                      <a:lnTo>
                        <a:pt x="429" y="381"/>
                      </a:lnTo>
                      <a:lnTo>
                        <a:pt x="455" y="420"/>
                      </a:lnTo>
                      <a:lnTo>
                        <a:pt x="480" y="459"/>
                      </a:lnTo>
                      <a:lnTo>
                        <a:pt x="506" y="498"/>
                      </a:lnTo>
                      <a:lnTo>
                        <a:pt x="531" y="537"/>
                      </a:lnTo>
                      <a:lnTo>
                        <a:pt x="556" y="576"/>
                      </a:lnTo>
                      <a:lnTo>
                        <a:pt x="581" y="615"/>
                      </a:lnTo>
                      <a:lnTo>
                        <a:pt x="606" y="652"/>
                      </a:lnTo>
                      <a:lnTo>
                        <a:pt x="632" y="689"/>
                      </a:lnTo>
                      <a:lnTo>
                        <a:pt x="657" y="724"/>
                      </a:lnTo>
                      <a:lnTo>
                        <a:pt x="682" y="758"/>
                      </a:lnTo>
                      <a:lnTo>
                        <a:pt x="707" y="791"/>
                      </a:lnTo>
                      <a:lnTo>
                        <a:pt x="733" y="822"/>
                      </a:lnTo>
                      <a:lnTo>
                        <a:pt x="758" y="850"/>
                      </a:lnTo>
                      <a:lnTo>
                        <a:pt x="784" y="877"/>
                      </a:lnTo>
                      <a:lnTo>
                        <a:pt x="809" y="901"/>
                      </a:lnTo>
                      <a:lnTo>
                        <a:pt x="834" y="923"/>
                      </a:lnTo>
                      <a:lnTo>
                        <a:pt x="860" y="942"/>
                      </a:lnTo>
                      <a:lnTo>
                        <a:pt x="884" y="958"/>
                      </a:lnTo>
                      <a:lnTo>
                        <a:pt x="910" y="972"/>
                      </a:lnTo>
                      <a:lnTo>
                        <a:pt x="935" y="983"/>
                      </a:lnTo>
                      <a:lnTo>
                        <a:pt x="960" y="990"/>
                      </a:lnTo>
                      <a:lnTo>
                        <a:pt x="986" y="995"/>
                      </a:lnTo>
                      <a:lnTo>
                        <a:pt x="1011" y="996"/>
                      </a:lnTo>
                      <a:lnTo>
                        <a:pt x="1036" y="995"/>
                      </a:lnTo>
                      <a:lnTo>
                        <a:pt x="1062" y="990"/>
                      </a:lnTo>
                      <a:lnTo>
                        <a:pt x="1087" y="983"/>
                      </a:lnTo>
                      <a:lnTo>
                        <a:pt x="1112" y="972"/>
                      </a:lnTo>
                      <a:lnTo>
                        <a:pt x="1138" y="958"/>
                      </a:lnTo>
                      <a:lnTo>
                        <a:pt x="1162" y="942"/>
                      </a:lnTo>
                      <a:lnTo>
                        <a:pt x="1188" y="923"/>
                      </a:lnTo>
                      <a:lnTo>
                        <a:pt x="1213" y="901"/>
                      </a:lnTo>
                      <a:lnTo>
                        <a:pt x="1238" y="877"/>
                      </a:lnTo>
                      <a:lnTo>
                        <a:pt x="1264" y="850"/>
                      </a:lnTo>
                      <a:lnTo>
                        <a:pt x="1289" y="822"/>
                      </a:lnTo>
                      <a:lnTo>
                        <a:pt x="1314" y="791"/>
                      </a:lnTo>
                      <a:lnTo>
                        <a:pt x="1340" y="758"/>
                      </a:lnTo>
                      <a:lnTo>
                        <a:pt x="1365" y="724"/>
                      </a:lnTo>
                      <a:lnTo>
                        <a:pt x="1390" y="689"/>
                      </a:lnTo>
                      <a:lnTo>
                        <a:pt x="1416" y="652"/>
                      </a:lnTo>
                      <a:lnTo>
                        <a:pt x="1440" y="615"/>
                      </a:lnTo>
                      <a:lnTo>
                        <a:pt x="1466" y="576"/>
                      </a:lnTo>
                      <a:lnTo>
                        <a:pt x="1491" y="537"/>
                      </a:lnTo>
                      <a:lnTo>
                        <a:pt x="1516" y="498"/>
                      </a:lnTo>
                      <a:lnTo>
                        <a:pt x="1542" y="459"/>
                      </a:lnTo>
                      <a:lnTo>
                        <a:pt x="1567" y="420"/>
                      </a:lnTo>
                      <a:lnTo>
                        <a:pt x="1592" y="381"/>
                      </a:lnTo>
                      <a:lnTo>
                        <a:pt x="1618" y="344"/>
                      </a:lnTo>
                      <a:lnTo>
                        <a:pt x="1643" y="307"/>
                      </a:lnTo>
                      <a:lnTo>
                        <a:pt x="1668" y="272"/>
                      </a:lnTo>
                      <a:lnTo>
                        <a:pt x="1694" y="238"/>
                      </a:lnTo>
                      <a:lnTo>
                        <a:pt x="1718" y="205"/>
                      </a:lnTo>
                      <a:lnTo>
                        <a:pt x="1744" y="174"/>
                      </a:lnTo>
                      <a:lnTo>
                        <a:pt x="1770" y="146"/>
                      </a:lnTo>
                      <a:lnTo>
                        <a:pt x="1794" y="119"/>
                      </a:lnTo>
                      <a:lnTo>
                        <a:pt x="1820" y="95"/>
                      </a:lnTo>
                      <a:lnTo>
                        <a:pt x="1845" y="73"/>
                      </a:lnTo>
                      <a:lnTo>
                        <a:pt x="1870" y="54"/>
                      </a:lnTo>
                      <a:lnTo>
                        <a:pt x="1896" y="38"/>
                      </a:lnTo>
                      <a:lnTo>
                        <a:pt x="1921" y="24"/>
                      </a:lnTo>
                      <a:lnTo>
                        <a:pt x="1946" y="13"/>
                      </a:lnTo>
                      <a:lnTo>
                        <a:pt x="1972" y="6"/>
                      </a:lnTo>
                      <a:lnTo>
                        <a:pt x="1997" y="1"/>
                      </a:lnTo>
                      <a:lnTo>
                        <a:pt x="2022" y="0"/>
                      </a:lnTo>
                    </a:path>
                  </a:pathLst>
                </a:custGeom>
                <a:noFill/>
                <a:ln w="66675" cap="rnd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06" name="Freeform 34"/>
                <p:cNvSpPr>
                  <a:spLocks/>
                </p:cNvSpPr>
                <p:nvPr/>
              </p:nvSpPr>
              <p:spPr bwMode="auto">
                <a:xfrm>
                  <a:off x="1930119" y="2361908"/>
                  <a:ext cx="1085214" cy="792072"/>
                </a:xfrm>
                <a:custGeom>
                  <a:avLst/>
                  <a:gdLst>
                    <a:gd name="T0" fmla="*/ 25 w 2023"/>
                    <a:gd name="T1" fmla="*/ 1 h 997"/>
                    <a:gd name="T2" fmla="*/ 75 w 2023"/>
                    <a:gd name="T3" fmla="*/ 13 h 997"/>
                    <a:gd name="T4" fmla="*/ 126 w 2023"/>
                    <a:gd name="T5" fmla="*/ 38 h 997"/>
                    <a:gd name="T6" fmla="*/ 177 w 2023"/>
                    <a:gd name="T7" fmla="*/ 73 h 997"/>
                    <a:gd name="T8" fmla="*/ 228 w 2023"/>
                    <a:gd name="T9" fmla="*/ 119 h 997"/>
                    <a:gd name="T10" fmla="*/ 278 w 2023"/>
                    <a:gd name="T11" fmla="*/ 174 h 997"/>
                    <a:gd name="T12" fmla="*/ 328 w 2023"/>
                    <a:gd name="T13" fmla="*/ 238 h 997"/>
                    <a:gd name="T14" fmla="*/ 379 w 2023"/>
                    <a:gd name="T15" fmla="*/ 307 h 997"/>
                    <a:gd name="T16" fmla="*/ 429 w 2023"/>
                    <a:gd name="T17" fmla="*/ 381 h 997"/>
                    <a:gd name="T18" fmla="*/ 480 w 2023"/>
                    <a:gd name="T19" fmla="*/ 459 h 997"/>
                    <a:gd name="T20" fmla="*/ 531 w 2023"/>
                    <a:gd name="T21" fmla="*/ 537 h 997"/>
                    <a:gd name="T22" fmla="*/ 581 w 2023"/>
                    <a:gd name="T23" fmla="*/ 615 h 997"/>
                    <a:gd name="T24" fmla="*/ 632 w 2023"/>
                    <a:gd name="T25" fmla="*/ 689 h 997"/>
                    <a:gd name="T26" fmla="*/ 682 w 2023"/>
                    <a:gd name="T27" fmla="*/ 758 h 997"/>
                    <a:gd name="T28" fmla="*/ 733 w 2023"/>
                    <a:gd name="T29" fmla="*/ 822 h 997"/>
                    <a:gd name="T30" fmla="*/ 784 w 2023"/>
                    <a:gd name="T31" fmla="*/ 877 h 997"/>
                    <a:gd name="T32" fmla="*/ 834 w 2023"/>
                    <a:gd name="T33" fmla="*/ 923 h 997"/>
                    <a:gd name="T34" fmla="*/ 884 w 2023"/>
                    <a:gd name="T35" fmla="*/ 958 h 997"/>
                    <a:gd name="T36" fmla="*/ 935 w 2023"/>
                    <a:gd name="T37" fmla="*/ 983 h 997"/>
                    <a:gd name="T38" fmla="*/ 986 w 2023"/>
                    <a:gd name="T39" fmla="*/ 995 h 997"/>
                    <a:gd name="T40" fmla="*/ 1036 w 2023"/>
                    <a:gd name="T41" fmla="*/ 995 h 997"/>
                    <a:gd name="T42" fmla="*/ 1087 w 2023"/>
                    <a:gd name="T43" fmla="*/ 983 h 997"/>
                    <a:gd name="T44" fmla="*/ 1138 w 2023"/>
                    <a:gd name="T45" fmla="*/ 958 h 997"/>
                    <a:gd name="T46" fmla="*/ 1188 w 2023"/>
                    <a:gd name="T47" fmla="*/ 923 h 997"/>
                    <a:gd name="T48" fmla="*/ 1238 w 2023"/>
                    <a:gd name="T49" fmla="*/ 877 h 997"/>
                    <a:gd name="T50" fmla="*/ 1289 w 2023"/>
                    <a:gd name="T51" fmla="*/ 822 h 997"/>
                    <a:gd name="T52" fmla="*/ 1340 w 2023"/>
                    <a:gd name="T53" fmla="*/ 758 h 997"/>
                    <a:gd name="T54" fmla="*/ 1390 w 2023"/>
                    <a:gd name="T55" fmla="*/ 689 h 997"/>
                    <a:gd name="T56" fmla="*/ 1440 w 2023"/>
                    <a:gd name="T57" fmla="*/ 615 h 997"/>
                    <a:gd name="T58" fmla="*/ 1491 w 2023"/>
                    <a:gd name="T59" fmla="*/ 537 h 997"/>
                    <a:gd name="T60" fmla="*/ 1542 w 2023"/>
                    <a:gd name="T61" fmla="*/ 459 h 997"/>
                    <a:gd name="T62" fmla="*/ 1592 w 2023"/>
                    <a:gd name="T63" fmla="*/ 381 h 997"/>
                    <a:gd name="T64" fmla="*/ 1643 w 2023"/>
                    <a:gd name="T65" fmla="*/ 307 h 997"/>
                    <a:gd name="T66" fmla="*/ 1694 w 2023"/>
                    <a:gd name="T67" fmla="*/ 238 h 997"/>
                    <a:gd name="T68" fmla="*/ 1744 w 2023"/>
                    <a:gd name="T69" fmla="*/ 174 h 997"/>
                    <a:gd name="T70" fmla="*/ 1794 w 2023"/>
                    <a:gd name="T71" fmla="*/ 119 h 997"/>
                    <a:gd name="T72" fmla="*/ 1845 w 2023"/>
                    <a:gd name="T73" fmla="*/ 73 h 997"/>
                    <a:gd name="T74" fmla="*/ 1896 w 2023"/>
                    <a:gd name="T75" fmla="*/ 38 h 997"/>
                    <a:gd name="T76" fmla="*/ 1946 w 2023"/>
                    <a:gd name="T77" fmla="*/ 13 h 997"/>
                    <a:gd name="T78" fmla="*/ 1997 w 2023"/>
                    <a:gd name="T79" fmla="*/ 1 h 997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2023"/>
                    <a:gd name="T121" fmla="*/ 0 h 997"/>
                    <a:gd name="T122" fmla="*/ 2023 w 2023"/>
                    <a:gd name="T123" fmla="*/ 997 h 997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2023" h="997">
                      <a:moveTo>
                        <a:pt x="0" y="0"/>
                      </a:moveTo>
                      <a:lnTo>
                        <a:pt x="25" y="1"/>
                      </a:lnTo>
                      <a:lnTo>
                        <a:pt x="50" y="6"/>
                      </a:lnTo>
                      <a:lnTo>
                        <a:pt x="75" y="13"/>
                      </a:lnTo>
                      <a:lnTo>
                        <a:pt x="101" y="24"/>
                      </a:lnTo>
                      <a:lnTo>
                        <a:pt x="126" y="38"/>
                      </a:lnTo>
                      <a:lnTo>
                        <a:pt x="152" y="54"/>
                      </a:lnTo>
                      <a:lnTo>
                        <a:pt x="177" y="73"/>
                      </a:lnTo>
                      <a:lnTo>
                        <a:pt x="202" y="95"/>
                      </a:lnTo>
                      <a:lnTo>
                        <a:pt x="228" y="119"/>
                      </a:lnTo>
                      <a:lnTo>
                        <a:pt x="252" y="146"/>
                      </a:lnTo>
                      <a:lnTo>
                        <a:pt x="278" y="174"/>
                      </a:lnTo>
                      <a:lnTo>
                        <a:pt x="303" y="205"/>
                      </a:lnTo>
                      <a:lnTo>
                        <a:pt x="328" y="238"/>
                      </a:lnTo>
                      <a:lnTo>
                        <a:pt x="354" y="272"/>
                      </a:lnTo>
                      <a:lnTo>
                        <a:pt x="379" y="307"/>
                      </a:lnTo>
                      <a:lnTo>
                        <a:pt x="404" y="344"/>
                      </a:lnTo>
                      <a:lnTo>
                        <a:pt x="429" y="381"/>
                      </a:lnTo>
                      <a:lnTo>
                        <a:pt x="455" y="420"/>
                      </a:lnTo>
                      <a:lnTo>
                        <a:pt x="480" y="459"/>
                      </a:lnTo>
                      <a:lnTo>
                        <a:pt x="506" y="498"/>
                      </a:lnTo>
                      <a:lnTo>
                        <a:pt x="531" y="537"/>
                      </a:lnTo>
                      <a:lnTo>
                        <a:pt x="556" y="576"/>
                      </a:lnTo>
                      <a:lnTo>
                        <a:pt x="581" y="615"/>
                      </a:lnTo>
                      <a:lnTo>
                        <a:pt x="606" y="652"/>
                      </a:lnTo>
                      <a:lnTo>
                        <a:pt x="632" y="689"/>
                      </a:lnTo>
                      <a:lnTo>
                        <a:pt x="657" y="724"/>
                      </a:lnTo>
                      <a:lnTo>
                        <a:pt x="682" y="758"/>
                      </a:lnTo>
                      <a:lnTo>
                        <a:pt x="707" y="791"/>
                      </a:lnTo>
                      <a:lnTo>
                        <a:pt x="733" y="822"/>
                      </a:lnTo>
                      <a:lnTo>
                        <a:pt x="758" y="850"/>
                      </a:lnTo>
                      <a:lnTo>
                        <a:pt x="784" y="877"/>
                      </a:lnTo>
                      <a:lnTo>
                        <a:pt x="809" y="901"/>
                      </a:lnTo>
                      <a:lnTo>
                        <a:pt x="834" y="923"/>
                      </a:lnTo>
                      <a:lnTo>
                        <a:pt x="860" y="942"/>
                      </a:lnTo>
                      <a:lnTo>
                        <a:pt x="884" y="958"/>
                      </a:lnTo>
                      <a:lnTo>
                        <a:pt x="910" y="972"/>
                      </a:lnTo>
                      <a:lnTo>
                        <a:pt x="935" y="983"/>
                      </a:lnTo>
                      <a:lnTo>
                        <a:pt x="960" y="990"/>
                      </a:lnTo>
                      <a:lnTo>
                        <a:pt x="986" y="995"/>
                      </a:lnTo>
                      <a:lnTo>
                        <a:pt x="1011" y="996"/>
                      </a:lnTo>
                      <a:lnTo>
                        <a:pt x="1036" y="995"/>
                      </a:lnTo>
                      <a:lnTo>
                        <a:pt x="1062" y="990"/>
                      </a:lnTo>
                      <a:lnTo>
                        <a:pt x="1087" y="983"/>
                      </a:lnTo>
                      <a:lnTo>
                        <a:pt x="1112" y="972"/>
                      </a:lnTo>
                      <a:lnTo>
                        <a:pt x="1138" y="958"/>
                      </a:lnTo>
                      <a:lnTo>
                        <a:pt x="1162" y="942"/>
                      </a:lnTo>
                      <a:lnTo>
                        <a:pt x="1188" y="923"/>
                      </a:lnTo>
                      <a:lnTo>
                        <a:pt x="1213" y="901"/>
                      </a:lnTo>
                      <a:lnTo>
                        <a:pt x="1238" y="877"/>
                      </a:lnTo>
                      <a:lnTo>
                        <a:pt x="1264" y="850"/>
                      </a:lnTo>
                      <a:lnTo>
                        <a:pt x="1289" y="822"/>
                      </a:lnTo>
                      <a:lnTo>
                        <a:pt x="1314" y="791"/>
                      </a:lnTo>
                      <a:lnTo>
                        <a:pt x="1340" y="758"/>
                      </a:lnTo>
                      <a:lnTo>
                        <a:pt x="1365" y="724"/>
                      </a:lnTo>
                      <a:lnTo>
                        <a:pt x="1390" y="689"/>
                      </a:lnTo>
                      <a:lnTo>
                        <a:pt x="1416" y="652"/>
                      </a:lnTo>
                      <a:lnTo>
                        <a:pt x="1440" y="615"/>
                      </a:lnTo>
                      <a:lnTo>
                        <a:pt x="1466" y="576"/>
                      </a:lnTo>
                      <a:lnTo>
                        <a:pt x="1491" y="537"/>
                      </a:lnTo>
                      <a:lnTo>
                        <a:pt x="1516" y="498"/>
                      </a:lnTo>
                      <a:lnTo>
                        <a:pt x="1542" y="459"/>
                      </a:lnTo>
                      <a:lnTo>
                        <a:pt x="1567" y="420"/>
                      </a:lnTo>
                      <a:lnTo>
                        <a:pt x="1592" y="381"/>
                      </a:lnTo>
                      <a:lnTo>
                        <a:pt x="1618" y="344"/>
                      </a:lnTo>
                      <a:lnTo>
                        <a:pt x="1643" y="307"/>
                      </a:lnTo>
                      <a:lnTo>
                        <a:pt x="1668" y="272"/>
                      </a:lnTo>
                      <a:lnTo>
                        <a:pt x="1694" y="238"/>
                      </a:lnTo>
                      <a:lnTo>
                        <a:pt x="1718" y="205"/>
                      </a:lnTo>
                      <a:lnTo>
                        <a:pt x="1744" y="174"/>
                      </a:lnTo>
                      <a:lnTo>
                        <a:pt x="1770" y="146"/>
                      </a:lnTo>
                      <a:lnTo>
                        <a:pt x="1794" y="119"/>
                      </a:lnTo>
                      <a:lnTo>
                        <a:pt x="1820" y="95"/>
                      </a:lnTo>
                      <a:lnTo>
                        <a:pt x="1845" y="73"/>
                      </a:lnTo>
                      <a:lnTo>
                        <a:pt x="1870" y="54"/>
                      </a:lnTo>
                      <a:lnTo>
                        <a:pt x="1896" y="38"/>
                      </a:lnTo>
                      <a:lnTo>
                        <a:pt x="1921" y="24"/>
                      </a:lnTo>
                      <a:lnTo>
                        <a:pt x="1946" y="13"/>
                      </a:lnTo>
                      <a:lnTo>
                        <a:pt x="1972" y="6"/>
                      </a:lnTo>
                      <a:lnTo>
                        <a:pt x="1997" y="1"/>
                      </a:lnTo>
                      <a:lnTo>
                        <a:pt x="2022" y="0"/>
                      </a:lnTo>
                    </a:path>
                  </a:pathLst>
                </a:custGeom>
                <a:noFill/>
                <a:ln w="66675" cap="rnd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</p:grpSp>
        <p:cxnSp>
          <p:nvCxnSpPr>
            <p:cNvPr id="113" name="Straight Arrow Connector 112"/>
            <p:cNvCxnSpPr>
              <a:cxnSpLocks noChangeAspect="1"/>
            </p:cNvCxnSpPr>
            <p:nvPr/>
          </p:nvCxnSpPr>
          <p:spPr>
            <a:xfrm rot="16200000" flipV="1">
              <a:off x="5068402" y="1959169"/>
              <a:ext cx="4000434" cy="1407560"/>
            </a:xfrm>
            <a:prstGeom prst="straightConnector1">
              <a:avLst/>
            </a:prstGeom>
            <a:noFill/>
            <a:ln w="107950" cap="rnd" cmpd="sng" algn="ctr">
              <a:solidFill>
                <a:srgbClr val="04FC04"/>
              </a:solidFill>
              <a:prstDash val="solid"/>
              <a:tailEnd type="arrow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</p:cxnSp>
        <p:cxnSp>
          <p:nvCxnSpPr>
            <p:cNvPr id="114" name="Straight Arrow Connector 113"/>
            <p:cNvCxnSpPr>
              <a:cxnSpLocks noChangeAspect="1"/>
            </p:cNvCxnSpPr>
            <p:nvPr/>
          </p:nvCxnSpPr>
          <p:spPr>
            <a:xfrm rot="5400000">
              <a:off x="1929064" y="2156061"/>
              <a:ext cx="5767429" cy="2847620"/>
            </a:xfrm>
            <a:prstGeom prst="straightConnector1">
              <a:avLst/>
            </a:prstGeom>
            <a:noFill/>
            <a:ln w="107950" cap="rnd" cmpd="sng" algn="ctr">
              <a:solidFill>
                <a:srgbClr val="0000FF"/>
              </a:solidFill>
              <a:prstDash val="dash"/>
              <a:tailEnd type="arrow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Microsoft Equation 3.0</vt:lpstr>
      <vt:lpstr>Slide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Lab User</dc:creator>
  <cp:lastModifiedBy>Lab User</cp:lastModifiedBy>
  <cp:revision>7</cp:revision>
  <dcterms:created xsi:type="dcterms:W3CDTF">2014-05-22T16:24:22Z</dcterms:created>
  <dcterms:modified xsi:type="dcterms:W3CDTF">2014-05-22T16:45:53Z</dcterms:modified>
</cp:coreProperties>
</file>