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98C"/>
    <a:srgbClr val="020AA6"/>
    <a:srgbClr val="020CCE"/>
    <a:srgbClr val="8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11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E0F1B-61DA-45A9-9E2F-D2BCDF4C2B76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5F8E1-6DEB-49B2-B9EB-8C03939792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8738" y="304800"/>
            <a:ext cx="11237138" cy="521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381000" y="4953000"/>
            <a:ext cx="3777344" cy="584775"/>
            <a:chOff x="381000" y="4953000"/>
            <a:chExt cx="3777344" cy="584775"/>
          </a:xfrm>
        </p:grpSpPr>
        <p:sp>
          <p:nvSpPr>
            <p:cNvPr id="5" name="TextBox 4"/>
            <p:cNvSpPr txBox="1"/>
            <p:nvPr/>
          </p:nvSpPr>
          <p:spPr>
            <a:xfrm>
              <a:off x="381000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0</a:t>
              </a:r>
              <a:endParaRPr lang="en-US" sz="3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2649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1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4298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2</a:t>
              </a:r>
              <a:endParaRPr lang="en-US" sz="3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05947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3</a:t>
              </a:r>
              <a:endParaRPr lang="en-US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47596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4</a:t>
              </a:r>
              <a:endParaRPr lang="en-US" sz="3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89245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5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30894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6</a:t>
              </a:r>
              <a:endParaRPr lang="en-US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72544" y="4953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7</a:t>
              </a:r>
              <a:endParaRPr lang="en-US" sz="32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23114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764763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06412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2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648061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7089710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4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31359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973008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6</a:t>
            </a:r>
            <a:endParaRPr lang="en-US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8414658" y="4953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7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-54430" y="5399782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Quantum Number, </a:t>
            </a:r>
            <a:r>
              <a:rPr lang="en-US" sz="2800" b="1" i="1" dirty="0" smtClean="0"/>
              <a:t>J</a:t>
            </a:r>
            <a:endParaRPr lang="en-US" sz="28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-54428" y="-250372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Deuterium Rotational</a:t>
            </a:r>
          </a:p>
          <a:p>
            <a:pPr algn="ctr"/>
            <a:r>
              <a:rPr lang="en-US" sz="2800" dirty="0" smtClean="0"/>
              <a:t>Level Populations</a:t>
            </a:r>
            <a:endParaRPr lang="en-US" sz="28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76800" y="-249045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Hydrogen Rotational</a:t>
            </a:r>
          </a:p>
          <a:p>
            <a:pPr algn="ctr"/>
            <a:r>
              <a:rPr lang="en-US" sz="2800" dirty="0" smtClean="0"/>
              <a:t>Level Populations</a:t>
            </a:r>
            <a:endParaRPr lang="en-US" sz="28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98570" y="5399784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Quantum Number, </a:t>
            </a:r>
            <a:r>
              <a:rPr lang="en-US" sz="2800" b="1" i="1" dirty="0" smtClean="0"/>
              <a:t>J</a:t>
            </a:r>
            <a:endParaRPr lang="en-US" sz="2800" b="1" i="1" dirty="0"/>
          </a:p>
        </p:txBody>
      </p:sp>
      <p:sp>
        <p:nvSpPr>
          <p:cNvPr id="28" name="Rectangle 27"/>
          <p:cNvSpPr/>
          <p:nvPr/>
        </p:nvSpPr>
        <p:spPr>
          <a:xfrm>
            <a:off x="2289048" y="911014"/>
            <a:ext cx="381000" cy="381000"/>
          </a:xfrm>
          <a:prstGeom prst="rect">
            <a:avLst/>
          </a:prstGeom>
          <a:solidFill>
            <a:srgbClr val="020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86000" y="1422112"/>
            <a:ext cx="384048" cy="381000"/>
          </a:xfrm>
          <a:prstGeom prst="rect">
            <a:avLst/>
          </a:prstGeom>
          <a:solidFill>
            <a:srgbClr val="8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152400"/>
            <a:ext cx="250902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571999" y="304800"/>
            <a:ext cx="620751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-2776211" y="255779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Percentage of Population</a:t>
            </a:r>
            <a:endParaRPr lang="en-US" sz="28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91000" y="4170555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3962400" y="3090479"/>
            <a:ext cx="1261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30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4114800" y="2055009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50 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4191000" y="997237"/>
            <a:ext cx="1033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70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4191000" y="3641667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20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4191000" y="2583895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40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4114800" y="1526123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60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4114800" y="468351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80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2895600" y="809127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77 K</a:t>
            </a:r>
            <a:endParaRPr lang="en-US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2667000" y="132022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300 K</a:t>
            </a:r>
            <a:endParaRPr lang="en-US" sz="3200" dirty="0"/>
          </a:p>
        </p:txBody>
      </p:sp>
      <p:sp>
        <p:nvSpPr>
          <p:cNvPr id="49" name="Rectangle 48"/>
          <p:cNvSpPr/>
          <p:nvPr/>
        </p:nvSpPr>
        <p:spPr>
          <a:xfrm>
            <a:off x="7242048" y="917785"/>
            <a:ext cx="381000" cy="381000"/>
          </a:xfrm>
          <a:prstGeom prst="rect">
            <a:avLst/>
          </a:prstGeom>
          <a:solidFill>
            <a:srgbClr val="020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239000" y="1428883"/>
            <a:ext cx="384048" cy="381000"/>
          </a:xfrm>
          <a:prstGeom prst="rect">
            <a:avLst/>
          </a:prstGeom>
          <a:solidFill>
            <a:srgbClr val="8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848600" y="815898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77 K</a:t>
            </a:r>
            <a:endParaRPr lang="en-US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7620000" y="1326996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300 K</a:t>
            </a:r>
            <a:endParaRPr lang="en-US" sz="3200" dirty="0"/>
          </a:p>
        </p:txBody>
      </p:sp>
      <p:sp>
        <p:nvSpPr>
          <p:cNvPr id="53" name="TextBox 52"/>
          <p:cNvSpPr txBox="1"/>
          <p:nvPr/>
        </p:nvSpPr>
        <p:spPr>
          <a:xfrm>
            <a:off x="-762000" y="4170555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-990600" y="3090479"/>
            <a:ext cx="1261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30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-838200" y="2055009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50 </a:t>
            </a:r>
            <a:endParaRPr 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-762000" y="997237"/>
            <a:ext cx="1033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70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-762000" y="3641667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20</a:t>
            </a:r>
            <a:endParaRPr 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-762000" y="2583895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40</a:t>
            </a:r>
            <a:endParaRPr lang="en-US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-838200" y="1526123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60</a:t>
            </a:r>
            <a:endParaRPr lang="en-US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-838200" y="468351"/>
            <a:ext cx="110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80</a:t>
            </a:r>
            <a:endParaRPr lang="en-US" sz="2400" dirty="0"/>
          </a:p>
        </p:txBody>
      </p:sp>
      <p:sp>
        <p:nvSpPr>
          <p:cNvPr id="61" name="TextBox 60"/>
          <p:cNvSpPr txBox="1"/>
          <p:nvPr/>
        </p:nvSpPr>
        <p:spPr>
          <a:xfrm>
            <a:off x="-762000" y="4697633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0</a:t>
            </a:r>
            <a:endParaRPr lang="en-US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4191000" y="4697633"/>
            <a:ext cx="103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0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61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5</cp:revision>
  <dcterms:created xsi:type="dcterms:W3CDTF">2014-07-03T15:20:12Z</dcterms:created>
  <dcterms:modified xsi:type="dcterms:W3CDTF">2014-07-03T22:13:27Z</dcterms:modified>
</cp:coreProperties>
</file>