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943600" cy="3200400"/>
  <p:notesSz cx="6858000" cy="9144000"/>
  <p:defaultTextStyle>
    <a:defPPr>
      <a:defRPr lang="en-US"/>
    </a:defPPr>
    <a:lvl1pPr marL="0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48168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96336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44504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92673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40841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89009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37177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985345" algn="l" defTabSz="2481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Objects="1">
      <p:cViewPr>
        <p:scale>
          <a:sx n="150" d="100"/>
          <a:sy n="150" d="100"/>
        </p:scale>
        <p:origin x="-1890" y="-360"/>
      </p:cViewPr>
      <p:guideLst>
        <p:guide orient="horz" pos="1008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994198"/>
            <a:ext cx="5052060" cy="686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1813560"/>
            <a:ext cx="4160520" cy="8178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6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4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92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40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8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3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85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09110" y="128164"/>
            <a:ext cx="1337310" cy="27307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" y="128164"/>
            <a:ext cx="3912870" cy="27307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4" y="2056555"/>
            <a:ext cx="5052060" cy="635635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4" y="1356467"/>
            <a:ext cx="5052060" cy="700087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481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9633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4450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9267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408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890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3717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8534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" y="746760"/>
            <a:ext cx="2625090" cy="2112116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1330" y="746760"/>
            <a:ext cx="2625090" cy="2112116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716386"/>
            <a:ext cx="2626122" cy="298556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1014942"/>
            <a:ext cx="2626122" cy="1843934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7" y="716386"/>
            <a:ext cx="2627154" cy="298556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7" y="1014942"/>
            <a:ext cx="2627154" cy="1843934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127423"/>
            <a:ext cx="1955404" cy="54229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127424"/>
            <a:ext cx="3322638" cy="2731453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0" y="669714"/>
            <a:ext cx="1955404" cy="2189163"/>
          </a:xfrm>
        </p:spPr>
        <p:txBody>
          <a:bodyPr/>
          <a:lstStyle>
            <a:lvl1pPr marL="0" indent="0">
              <a:buNone/>
              <a:defRPr sz="800"/>
            </a:lvl1pPr>
            <a:lvl2pPr marL="248168" indent="0">
              <a:buNone/>
              <a:defRPr sz="700"/>
            </a:lvl2pPr>
            <a:lvl3pPr marL="496336" indent="0">
              <a:buNone/>
              <a:defRPr sz="500"/>
            </a:lvl3pPr>
            <a:lvl4pPr marL="744504" indent="0">
              <a:buNone/>
              <a:defRPr sz="500"/>
            </a:lvl4pPr>
            <a:lvl5pPr marL="992673" indent="0">
              <a:buNone/>
              <a:defRPr sz="500"/>
            </a:lvl5pPr>
            <a:lvl6pPr marL="1240841" indent="0">
              <a:buNone/>
              <a:defRPr sz="500"/>
            </a:lvl6pPr>
            <a:lvl7pPr marL="1489009" indent="0">
              <a:buNone/>
              <a:defRPr sz="500"/>
            </a:lvl7pPr>
            <a:lvl8pPr marL="1737177" indent="0">
              <a:buNone/>
              <a:defRPr sz="500"/>
            </a:lvl8pPr>
            <a:lvl9pPr marL="198534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2240280"/>
            <a:ext cx="3566160" cy="264478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285962"/>
            <a:ext cx="3566160" cy="1920240"/>
          </a:xfrm>
        </p:spPr>
        <p:txBody>
          <a:bodyPr/>
          <a:lstStyle>
            <a:lvl1pPr marL="0" indent="0">
              <a:buNone/>
              <a:defRPr sz="1700"/>
            </a:lvl1pPr>
            <a:lvl2pPr marL="248168" indent="0">
              <a:buNone/>
              <a:defRPr sz="1500"/>
            </a:lvl2pPr>
            <a:lvl3pPr marL="496336" indent="0">
              <a:buNone/>
              <a:defRPr sz="1300"/>
            </a:lvl3pPr>
            <a:lvl4pPr marL="744504" indent="0">
              <a:buNone/>
              <a:defRPr sz="1100"/>
            </a:lvl4pPr>
            <a:lvl5pPr marL="992673" indent="0">
              <a:buNone/>
              <a:defRPr sz="1100"/>
            </a:lvl5pPr>
            <a:lvl6pPr marL="1240841" indent="0">
              <a:buNone/>
              <a:defRPr sz="1100"/>
            </a:lvl6pPr>
            <a:lvl7pPr marL="1489009" indent="0">
              <a:buNone/>
              <a:defRPr sz="1100"/>
            </a:lvl7pPr>
            <a:lvl8pPr marL="1737177" indent="0">
              <a:buNone/>
              <a:defRPr sz="1100"/>
            </a:lvl8pPr>
            <a:lvl9pPr marL="1985345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2504758"/>
            <a:ext cx="3566160" cy="375602"/>
          </a:xfrm>
        </p:spPr>
        <p:txBody>
          <a:bodyPr/>
          <a:lstStyle>
            <a:lvl1pPr marL="0" indent="0">
              <a:buNone/>
              <a:defRPr sz="800"/>
            </a:lvl1pPr>
            <a:lvl2pPr marL="248168" indent="0">
              <a:buNone/>
              <a:defRPr sz="700"/>
            </a:lvl2pPr>
            <a:lvl3pPr marL="496336" indent="0">
              <a:buNone/>
              <a:defRPr sz="500"/>
            </a:lvl3pPr>
            <a:lvl4pPr marL="744504" indent="0">
              <a:buNone/>
              <a:defRPr sz="500"/>
            </a:lvl4pPr>
            <a:lvl5pPr marL="992673" indent="0">
              <a:buNone/>
              <a:defRPr sz="500"/>
            </a:lvl5pPr>
            <a:lvl6pPr marL="1240841" indent="0">
              <a:buNone/>
              <a:defRPr sz="500"/>
            </a:lvl6pPr>
            <a:lvl7pPr marL="1489009" indent="0">
              <a:buNone/>
              <a:defRPr sz="500"/>
            </a:lvl7pPr>
            <a:lvl8pPr marL="1737177" indent="0">
              <a:buNone/>
              <a:defRPr sz="500"/>
            </a:lvl8pPr>
            <a:lvl9pPr marL="198534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180" y="128164"/>
            <a:ext cx="5349240" cy="533400"/>
          </a:xfrm>
          <a:prstGeom prst="rect">
            <a:avLst/>
          </a:prstGeom>
        </p:spPr>
        <p:txBody>
          <a:bodyPr vert="horz" lIns="49634" tIns="24817" rIns="49634" bIns="248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" y="746760"/>
            <a:ext cx="5349240" cy="2112116"/>
          </a:xfrm>
          <a:prstGeom prst="rect">
            <a:avLst/>
          </a:prstGeom>
        </p:spPr>
        <p:txBody>
          <a:bodyPr vert="horz" lIns="49634" tIns="24817" rIns="49634" bIns="248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" y="2966297"/>
            <a:ext cx="1386840" cy="170392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481EA-E095-9446-A56F-65F449C63BDA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730" y="2966297"/>
            <a:ext cx="1882140" cy="170392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580" y="2966297"/>
            <a:ext cx="1386840" cy="170392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AD5DC-9FD7-034F-86F5-C29BC8D0A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8168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126" indent="-186126" algn="l" defTabSz="248168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3273" indent="-155105" algn="l" defTabSz="248168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0420" indent="-124084" algn="l" defTabSz="248168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68589" indent="-124084" algn="l" defTabSz="248168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16757" indent="-124084" algn="l" defTabSz="248168" rtl="0" eaLnBrk="1" latinLnBrk="0" hangingPunct="1">
        <a:spcBef>
          <a:spcPct val="20000"/>
        </a:spcBef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4925" indent="-124084" algn="l" defTabSz="248168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13093" indent="-124084" algn="l" defTabSz="248168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61261" indent="-124084" algn="l" defTabSz="248168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09429" indent="-124084" algn="l" defTabSz="248168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48168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96336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44504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92673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0841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9009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177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85345" algn="l" defTabSz="24816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okes_data_plot1.pct"/>
          <p:cNvPicPr>
            <a:picLocks noChangeAspect="1"/>
          </p:cNvPicPr>
          <p:nvPr/>
        </p:nvPicPr>
        <p:blipFill>
          <a:blip r:embed="rId2"/>
          <a:srcRect l="9524" b="10382"/>
          <a:stretch>
            <a:fillRect/>
          </a:stretch>
        </p:blipFill>
        <p:spPr>
          <a:xfrm>
            <a:off x="533400" y="381000"/>
            <a:ext cx="2412999" cy="20828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82599" y="584200"/>
            <a:ext cx="76201" cy="18214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ump_data_plot1.pct"/>
          <p:cNvPicPr>
            <a:picLocks noChangeAspect="1"/>
          </p:cNvPicPr>
          <p:nvPr/>
        </p:nvPicPr>
        <p:blipFill>
          <a:blip r:embed="rId3"/>
          <a:srcRect l="6732" b="10382"/>
          <a:stretch>
            <a:fillRect/>
          </a:stretch>
        </p:blipFill>
        <p:spPr>
          <a:xfrm>
            <a:off x="3505200" y="381000"/>
            <a:ext cx="2404535" cy="2082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2667000"/>
            <a:ext cx="259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Incident </a:t>
            </a:r>
            <a:r>
              <a:rPr lang="en-US" sz="1800" dirty="0" smtClean="0"/>
              <a:t>Pump </a:t>
            </a:r>
            <a:r>
              <a:rPr lang="en-US" sz="1800" dirty="0" smtClean="0"/>
              <a:t>P</a:t>
            </a:r>
            <a:r>
              <a:rPr lang="en-US" sz="1800" dirty="0" smtClean="0"/>
              <a:t>ower </a:t>
            </a:r>
            <a:r>
              <a:rPr lang="en-US" sz="1800" dirty="0" smtClean="0"/>
              <a:t>(W)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872487" y="1288741"/>
            <a:ext cx="201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Stokes </a:t>
            </a:r>
            <a:r>
              <a:rPr lang="en-US" sz="1800" dirty="0" smtClean="0"/>
              <a:t>Power </a:t>
            </a:r>
            <a:r>
              <a:rPr lang="en-US" sz="1800" dirty="0" smtClean="0"/>
              <a:t>(</a:t>
            </a:r>
            <a:r>
              <a:rPr lang="en-US" sz="1800" dirty="0" err="1" smtClean="0"/>
              <a:t>mW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33237" y="2667000"/>
            <a:ext cx="258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Incident </a:t>
            </a:r>
            <a:r>
              <a:rPr lang="en-US" sz="1800" dirty="0" smtClean="0"/>
              <a:t>Pump </a:t>
            </a:r>
            <a:r>
              <a:rPr lang="en-US" sz="1800" dirty="0" smtClean="0"/>
              <a:t>P</a:t>
            </a:r>
            <a:r>
              <a:rPr lang="en-US" sz="1800" dirty="0" smtClean="0"/>
              <a:t>ower </a:t>
            </a:r>
            <a:r>
              <a:rPr lang="en-US" sz="1800" dirty="0" smtClean="0"/>
              <a:t>(W)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2222527" y="1298512"/>
            <a:ext cx="196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Pump </a:t>
            </a:r>
            <a:r>
              <a:rPr lang="en-US" sz="1800" dirty="0" smtClean="0"/>
              <a:t>Power </a:t>
            </a:r>
            <a:r>
              <a:rPr lang="en-US" sz="1800" dirty="0" smtClean="0"/>
              <a:t>(</a:t>
            </a:r>
            <a:r>
              <a:rPr lang="en-US" sz="1800" dirty="0" err="1" smtClean="0"/>
              <a:t>mW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" y="240561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551180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20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495935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15</a:t>
            </a:r>
            <a:endParaRPr lang="en-US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441960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10</a:t>
            </a:r>
            <a:endParaRPr lang="en-US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386715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5</a:t>
            </a:r>
            <a:endParaRPr lang="en-US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3325285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2542232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20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199390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15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146050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10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914400" y="24056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5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3124200" y="2209800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171450" y="2209800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171450" y="14023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20</a:t>
            </a:r>
            <a:endParaRPr lang="en-US" sz="1800" dirty="0"/>
          </a:p>
        </p:txBody>
      </p:sp>
      <p:sp>
        <p:nvSpPr>
          <p:cNvPr id="32" name="TextBox 31"/>
          <p:cNvSpPr txBox="1"/>
          <p:nvPr/>
        </p:nvSpPr>
        <p:spPr>
          <a:xfrm>
            <a:off x="171450" y="584200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40</a:t>
            </a:r>
            <a:endParaRPr lang="en-US" sz="1800" dirty="0"/>
          </a:p>
        </p:txBody>
      </p:sp>
      <p:sp>
        <p:nvSpPr>
          <p:cNvPr id="37" name="TextBox 36"/>
          <p:cNvSpPr txBox="1"/>
          <p:nvPr/>
        </p:nvSpPr>
        <p:spPr>
          <a:xfrm>
            <a:off x="3124200" y="14531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1</a:t>
            </a:r>
            <a:endParaRPr lang="en-US" sz="1800" dirty="0"/>
          </a:p>
        </p:txBody>
      </p:sp>
      <p:sp>
        <p:nvSpPr>
          <p:cNvPr id="38" name="TextBox 37"/>
          <p:cNvSpPr txBox="1"/>
          <p:nvPr/>
        </p:nvSpPr>
        <p:spPr>
          <a:xfrm>
            <a:off x="3124200" y="691118"/>
            <a:ext cx="46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38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Wisconsin-Madison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Sunduz Keles</dc:creator>
  <cp:lastModifiedBy>Lab User</cp:lastModifiedBy>
  <cp:revision>7</cp:revision>
  <cp:lastPrinted>2011-07-15T15:14:27Z</cp:lastPrinted>
  <dcterms:created xsi:type="dcterms:W3CDTF">2011-07-15T04:28:13Z</dcterms:created>
  <dcterms:modified xsi:type="dcterms:W3CDTF">2014-07-17T15:33:58Z</dcterms:modified>
</cp:coreProperties>
</file>