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CE4A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32" autoAdjust="0"/>
    <p:restoredTop sz="94660"/>
  </p:normalViewPr>
  <p:slideViewPr>
    <p:cSldViewPr>
      <p:cViewPr varScale="1">
        <p:scale>
          <a:sx n="88" d="100"/>
          <a:sy n="88" d="100"/>
        </p:scale>
        <p:origin x="-15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E19BF-C9D6-425F-984B-914F04E1B85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6902D-B4B8-4086-A201-2A1E09965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Straight Connector 111"/>
          <p:cNvCxnSpPr>
            <a:stCxn id="114" idx="0"/>
          </p:cNvCxnSpPr>
          <p:nvPr/>
        </p:nvCxnSpPr>
        <p:spPr>
          <a:xfrm flipH="1" flipV="1">
            <a:off x="2831071" y="3883700"/>
            <a:ext cx="204770" cy="463889"/>
          </a:xfrm>
          <a:prstGeom prst="line">
            <a:avLst/>
          </a:prstGeom>
          <a:ln w="381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 flipH="1">
            <a:off x="5160898" y="3379304"/>
            <a:ext cx="325502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be 5"/>
          <p:cNvSpPr/>
          <p:nvPr/>
        </p:nvSpPr>
        <p:spPr>
          <a:xfrm rot="9983120">
            <a:off x="5080230" y="2637969"/>
            <a:ext cx="280291" cy="141192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38428" y="2498838"/>
            <a:ext cx="477336" cy="44222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7988329" y="2726263"/>
            <a:ext cx="654700" cy="0"/>
          </a:xfrm>
          <a:prstGeom prst="line">
            <a:avLst/>
          </a:prstGeom>
          <a:ln w="136525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ChangeAspect="1"/>
          </p:cNvCxnSpPr>
          <p:nvPr/>
        </p:nvCxnSpPr>
        <p:spPr>
          <a:xfrm rot="5400000" flipH="1" flipV="1">
            <a:off x="5158475" y="2763103"/>
            <a:ext cx="105448" cy="46781"/>
          </a:xfrm>
          <a:prstGeom prst="line">
            <a:avLst/>
          </a:prstGeom>
          <a:ln w="508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n 10"/>
          <p:cNvSpPr/>
          <p:nvPr/>
        </p:nvSpPr>
        <p:spPr>
          <a:xfrm rot="12293048">
            <a:off x="5042251" y="2848196"/>
            <a:ext cx="228109" cy="94233"/>
          </a:xfrm>
          <a:prstGeom prst="can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19600" y="166646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1560 nm </a:t>
            </a:r>
            <a:r>
              <a:rPr lang="en-US" sz="2000" dirty="0" smtClean="0"/>
              <a:t>ECDL</a:t>
            </a:r>
          </a:p>
          <a:p>
            <a:pPr algn="ctr"/>
            <a:r>
              <a:rPr lang="en-US" sz="2000" dirty="0" smtClean="0"/>
              <a:t> – </a:t>
            </a:r>
            <a:r>
              <a:rPr lang="en-US" sz="2000" i="1" dirty="0" smtClean="0">
                <a:solidFill>
                  <a:srgbClr val="0000FF"/>
                </a:solidFill>
              </a:rPr>
              <a:t>Raman Stokes</a:t>
            </a:r>
            <a:endParaRPr lang="en-US" sz="2000" i="1" dirty="0">
              <a:solidFill>
                <a:srgbClr val="0000FF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5400000" flipH="1" flipV="1">
            <a:off x="5925846" y="4019584"/>
            <a:ext cx="464069" cy="213340"/>
          </a:xfrm>
          <a:prstGeom prst="line">
            <a:avLst/>
          </a:prstGeom>
          <a:ln w="381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06129" y="3359424"/>
            <a:ext cx="70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GS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741541" y="2733260"/>
            <a:ext cx="682165" cy="3142"/>
          </a:xfrm>
          <a:prstGeom prst="line">
            <a:avLst/>
          </a:prstGeom>
          <a:ln w="508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sosceles Triangle 15"/>
          <p:cNvSpPr/>
          <p:nvPr/>
        </p:nvSpPr>
        <p:spPr>
          <a:xfrm rot="5600959">
            <a:off x="7056560" y="2072816"/>
            <a:ext cx="1002691" cy="982051"/>
          </a:xfrm>
          <a:prstGeom prst="triangle">
            <a:avLst/>
          </a:prstGeom>
          <a:solidFill>
            <a:schemeClr val="accent2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95250" h="120650" prst="convex"/>
            <a:bevelB w="0" h="2222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119258" y="1962090"/>
            <a:ext cx="835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Er FA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19600" y="4903304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 smtClean="0">
                <a:solidFill>
                  <a:sysClr val="windowText" lastClr="000000"/>
                </a:solidFill>
                <a:latin typeface="+mj-lt"/>
              </a:rPr>
              <a:t>To Locking Circuit</a:t>
            </a:r>
            <a:endParaRPr lang="en-US" kern="0" dirty="0">
              <a:solidFill>
                <a:sysClr val="windowText" lastClr="000000"/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6051136" y="4357276"/>
            <a:ext cx="43837" cy="814384"/>
          </a:xfrm>
          <a:prstGeom prst="line">
            <a:avLst/>
          </a:prstGeom>
          <a:ln w="381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own Arrow 19"/>
          <p:cNvSpPr/>
          <p:nvPr/>
        </p:nvSpPr>
        <p:spPr>
          <a:xfrm rot="5124129">
            <a:off x="5593456" y="5165196"/>
            <a:ext cx="167571" cy="20699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an 20"/>
          <p:cNvSpPr/>
          <p:nvPr/>
        </p:nvSpPr>
        <p:spPr>
          <a:xfrm rot="10726230">
            <a:off x="5915549" y="5074234"/>
            <a:ext cx="365697" cy="139344"/>
          </a:xfrm>
          <a:prstGeom prst="ca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be 21"/>
          <p:cNvSpPr/>
          <p:nvPr/>
        </p:nvSpPr>
        <p:spPr>
          <a:xfrm rot="10606231">
            <a:off x="5612213" y="5154884"/>
            <a:ext cx="981833" cy="265469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7800000" rev="21540000"/>
            </a:camera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rot="21553808">
            <a:off x="5756425" y="5051738"/>
            <a:ext cx="71436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</a:rPr>
              <a:t>PD</a:t>
            </a:r>
            <a:endParaRPr lang="en-US" sz="2000" kern="0" dirty="0">
              <a:solidFill>
                <a:sysClr val="windowText" lastClr="000000"/>
              </a:solidFill>
            </a:endParaRPr>
          </a:p>
        </p:txBody>
      </p:sp>
      <p:sp>
        <p:nvSpPr>
          <p:cNvPr id="25" name="Cube 24"/>
          <p:cNvSpPr/>
          <p:nvPr/>
        </p:nvSpPr>
        <p:spPr>
          <a:xfrm rot="11616880" flipH="1">
            <a:off x="3683101" y="2502390"/>
            <a:ext cx="273049" cy="140848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ube 26"/>
          <p:cNvSpPr/>
          <p:nvPr/>
        </p:nvSpPr>
        <p:spPr>
          <a:xfrm flipH="1">
            <a:off x="2916739" y="2275371"/>
            <a:ext cx="1534510" cy="661713"/>
          </a:xfrm>
          <a:prstGeom prst="cube">
            <a:avLst>
              <a:gd name="adj" fmla="val 25000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 rot="14420728" flipV="1">
            <a:off x="214137" y="2368773"/>
            <a:ext cx="476172" cy="4307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3785733" y="3630985"/>
            <a:ext cx="163242" cy="567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flipH="1">
            <a:off x="5132471" y="3743920"/>
            <a:ext cx="112229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flipH="1">
            <a:off x="3721108" y="3982944"/>
            <a:ext cx="241291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flipH="1">
            <a:off x="5168348" y="3512246"/>
            <a:ext cx="304800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flipH="1">
            <a:off x="5181600" y="4016758"/>
            <a:ext cx="202532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 flipH="1">
            <a:off x="3775549" y="3739857"/>
            <a:ext cx="163242" cy="352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flipH="1">
            <a:off x="3725749" y="3505876"/>
            <a:ext cx="163242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467981" y="2595122"/>
            <a:ext cx="573288" cy="1232523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cxnSpLocks noChangeAspect="1"/>
          </p:cNvCxnSpPr>
          <p:nvPr/>
        </p:nvCxnSpPr>
        <p:spPr>
          <a:xfrm rot="16200000" flipV="1">
            <a:off x="3775971" y="2627766"/>
            <a:ext cx="105191" cy="45572"/>
          </a:xfrm>
          <a:prstGeom prst="line">
            <a:avLst/>
          </a:prstGeom>
          <a:ln w="508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n 42"/>
          <p:cNvSpPr/>
          <p:nvPr/>
        </p:nvSpPr>
        <p:spPr>
          <a:xfrm rot="9306952" flipH="1">
            <a:off x="3770932" y="2712104"/>
            <a:ext cx="222214" cy="94003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2590800" y="1425714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rgbClr val="FF0000"/>
                </a:solidFill>
                <a:latin typeface="+mj-lt"/>
              </a:rPr>
              <a:t>1064 nm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 ECDL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 – </a:t>
            </a:r>
            <a:r>
              <a:rPr lang="en-US" sz="2000" i="1" kern="0" dirty="0" smtClean="0">
                <a:solidFill>
                  <a:srgbClr val="FF0000"/>
                </a:solidFill>
                <a:latin typeface="+mj-lt"/>
              </a:rPr>
              <a:t>Raman Pump</a:t>
            </a:r>
            <a:endParaRPr lang="en-US" sz="2000" i="1" kern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48000" y="32004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MML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62200" y="3333690"/>
            <a:ext cx="70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kern="0" dirty="0" smtClean="0">
                <a:solidFill>
                  <a:sysClr val="windowText" lastClr="000000"/>
                </a:solidFill>
              </a:rPr>
              <a:t>GS</a:t>
            </a:r>
            <a:endParaRPr lang="en-US" sz="2000" kern="0" dirty="0">
              <a:solidFill>
                <a:sysClr val="windowText" lastClr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43200" y="4724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 smtClean="0">
                <a:solidFill>
                  <a:sysClr val="windowText" lastClr="000000"/>
                </a:solidFill>
                <a:latin typeface="+mj-lt"/>
              </a:rPr>
              <a:t>To Locking Circuit</a:t>
            </a:r>
            <a:endParaRPr lang="en-US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57049" y="1894114"/>
            <a:ext cx="835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Yb FA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4" name="Cube 53"/>
          <p:cNvSpPr/>
          <p:nvPr/>
        </p:nvSpPr>
        <p:spPr>
          <a:xfrm flipH="1">
            <a:off x="5750057" y="2471097"/>
            <a:ext cx="1336543" cy="486443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5239655" y="2736402"/>
            <a:ext cx="856345" cy="0"/>
          </a:xfrm>
          <a:prstGeom prst="line">
            <a:avLst/>
          </a:prstGeom>
          <a:ln w="508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ube 55"/>
          <p:cNvSpPr/>
          <p:nvPr/>
        </p:nvSpPr>
        <p:spPr>
          <a:xfrm flipH="1">
            <a:off x="4495800" y="2410394"/>
            <a:ext cx="1575211" cy="663331"/>
          </a:xfrm>
          <a:prstGeom prst="cube">
            <a:avLst>
              <a:gd name="adj" fmla="val 25000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5995985" y="257169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EOM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00800" y="4191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kern="0" dirty="0" smtClean="0">
                <a:solidFill>
                  <a:sysClr val="windowText" lastClr="000000"/>
                </a:solidFill>
              </a:rPr>
              <a:t>Prism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 flipH="1">
            <a:off x="5160898" y="3379304"/>
            <a:ext cx="325502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Block Arc 60"/>
          <p:cNvSpPr/>
          <p:nvPr/>
        </p:nvSpPr>
        <p:spPr>
          <a:xfrm rot="10800000" flipH="1">
            <a:off x="3914739" y="3497796"/>
            <a:ext cx="1274373" cy="317881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Isosceles Triangle 61"/>
          <p:cNvSpPr/>
          <p:nvPr/>
        </p:nvSpPr>
        <p:spPr>
          <a:xfrm rot="16200000">
            <a:off x="4441975" y="3383166"/>
            <a:ext cx="412974" cy="97250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flipH="1">
            <a:off x="3785733" y="3630985"/>
            <a:ext cx="163242" cy="567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Block Arc 63"/>
          <p:cNvSpPr/>
          <p:nvPr/>
        </p:nvSpPr>
        <p:spPr>
          <a:xfrm rot="10800000" flipH="1">
            <a:off x="3894215" y="3507682"/>
            <a:ext cx="1421612" cy="464595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5" name="Block Arc 64"/>
          <p:cNvSpPr/>
          <p:nvPr/>
        </p:nvSpPr>
        <p:spPr>
          <a:xfrm flipH="1">
            <a:off x="3829938" y="3940715"/>
            <a:ext cx="1421612" cy="464596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Isosceles Triangle 65"/>
          <p:cNvSpPr/>
          <p:nvPr/>
        </p:nvSpPr>
        <p:spPr>
          <a:xfrm rot="5400000" flipH="1">
            <a:off x="4129940" y="3372257"/>
            <a:ext cx="412974" cy="97250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609CD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 flipH="1">
            <a:off x="5132471" y="3743920"/>
            <a:ext cx="112229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flipH="1">
            <a:off x="5181600" y="4016758"/>
            <a:ext cx="202532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flipH="1">
            <a:off x="3775549" y="3739857"/>
            <a:ext cx="163242" cy="352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9"/>
          <p:cNvGrpSpPr/>
          <p:nvPr/>
        </p:nvGrpSpPr>
        <p:grpSpPr>
          <a:xfrm>
            <a:off x="3857622" y="3571796"/>
            <a:ext cx="1424965" cy="671083"/>
            <a:chOff x="5571121" y="4335654"/>
            <a:chExt cx="1424965" cy="671083"/>
          </a:xfrm>
        </p:grpSpPr>
        <p:sp>
          <p:nvSpPr>
            <p:cNvPr id="71" name="Block Arc 70"/>
            <p:cNvSpPr/>
            <p:nvPr/>
          </p:nvSpPr>
          <p:spPr>
            <a:xfrm rot="10800000" flipH="1">
              <a:off x="5574474" y="4335654"/>
              <a:ext cx="1421612" cy="317881"/>
            </a:xfrm>
            <a:prstGeom prst="blockArc">
              <a:avLst/>
            </a:prstGeom>
            <a:solidFill>
              <a:srgbClr val="6609CD"/>
            </a:solidFill>
            <a:ln>
              <a:noFill/>
            </a:ln>
            <a:effectLst>
              <a:glow rad="101600">
                <a:srgbClr val="6609CD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2" name="Block Arc 71"/>
            <p:cNvSpPr/>
            <p:nvPr/>
          </p:nvSpPr>
          <p:spPr>
            <a:xfrm flipH="1">
              <a:off x="5571121" y="4688856"/>
              <a:ext cx="1421612" cy="317881"/>
            </a:xfrm>
            <a:prstGeom prst="blockArc">
              <a:avLst/>
            </a:prstGeom>
            <a:solidFill>
              <a:srgbClr val="6609CD"/>
            </a:solidFill>
            <a:ln>
              <a:noFill/>
            </a:ln>
            <a:effectLst>
              <a:glow rad="101600">
                <a:srgbClr val="6609CD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Isosceles Triangle 72"/>
            <p:cNvSpPr/>
            <p:nvPr/>
          </p:nvSpPr>
          <p:spPr>
            <a:xfrm rot="16200000" flipH="1">
              <a:off x="6378124" y="4291534"/>
              <a:ext cx="253864" cy="765948"/>
            </a:xfrm>
            <a:prstGeom prst="triangle">
              <a:avLst>
                <a:gd name="adj" fmla="val 51739"/>
              </a:avLst>
            </a:prstGeom>
            <a:solidFill>
              <a:srgbClr val="2C05D1"/>
            </a:solidFill>
            <a:ln>
              <a:noFill/>
            </a:ln>
            <a:effectLst>
              <a:glow rad="101600">
                <a:srgbClr val="2C05D1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/>
            <p:cNvSpPr/>
            <p:nvPr/>
          </p:nvSpPr>
          <p:spPr>
            <a:xfrm rot="5400000" flipH="1">
              <a:off x="5911695" y="4346148"/>
              <a:ext cx="206487" cy="642769"/>
            </a:xfrm>
            <a:prstGeom prst="triangle">
              <a:avLst/>
            </a:prstGeom>
            <a:solidFill>
              <a:srgbClr val="2C05D1"/>
            </a:solidFill>
            <a:ln>
              <a:noFill/>
            </a:ln>
            <a:effectLst>
              <a:glow rad="101600">
                <a:srgbClr val="2C05D1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 flipH="1">
            <a:off x="5168348" y="3512246"/>
            <a:ext cx="304800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 flipH="1">
            <a:off x="5181600" y="3767141"/>
            <a:ext cx="304800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 flipH="1">
            <a:off x="3725749" y="3505876"/>
            <a:ext cx="163242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/>
          <p:nvPr/>
        </p:nvCxnSpPr>
        <p:spPr>
          <a:xfrm flipH="1">
            <a:off x="5215305" y="3886333"/>
            <a:ext cx="2834641" cy="0"/>
          </a:xfrm>
          <a:prstGeom prst="line">
            <a:avLst/>
          </a:prstGeom>
          <a:ln w="136525" cap="rnd">
            <a:solidFill>
              <a:srgbClr val="0000FF"/>
            </a:solidFill>
            <a:prstDash val="solid"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 flipH="1">
            <a:off x="3657599" y="3982944"/>
            <a:ext cx="304800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 flipH="1">
            <a:off x="3924007" y="3494072"/>
            <a:ext cx="1259561" cy="7918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/>
          <p:nvPr/>
        </p:nvCxnSpPr>
        <p:spPr>
          <a:xfrm flipV="1">
            <a:off x="1122124" y="3885525"/>
            <a:ext cx="2916476" cy="1616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Isosceles Triangle 81"/>
          <p:cNvSpPr/>
          <p:nvPr/>
        </p:nvSpPr>
        <p:spPr>
          <a:xfrm rot="5400000" flipH="1">
            <a:off x="4167110" y="3586630"/>
            <a:ext cx="206487" cy="642769"/>
          </a:xfrm>
          <a:prstGeom prst="triangle">
            <a:avLst/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Isosceles Triangle 83"/>
          <p:cNvSpPr/>
          <p:nvPr/>
        </p:nvSpPr>
        <p:spPr>
          <a:xfrm rot="16200000" flipH="1">
            <a:off x="4633539" y="3532016"/>
            <a:ext cx="253864" cy="765948"/>
          </a:xfrm>
          <a:prstGeom prst="triangle">
            <a:avLst>
              <a:gd name="adj" fmla="val 51739"/>
            </a:avLst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5181600" y="32004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MML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752852" y="42672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D</a:t>
            </a:r>
            <a:r>
              <a:rPr lang="en-US" sz="2000" kern="0" baseline="-25000" dirty="0" smtClean="0">
                <a:solidFill>
                  <a:sysClr val="windowText" lastClr="000000"/>
                </a:solidFill>
                <a:latin typeface="+mj-lt"/>
              </a:rPr>
              <a:t>2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-Filled HFC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8000814" y="2788218"/>
            <a:ext cx="610150" cy="1161766"/>
          </a:xfrm>
          <a:prstGeom prst="line">
            <a:avLst/>
          </a:prstGeom>
          <a:ln w="136525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7804832" y="3680590"/>
            <a:ext cx="477337" cy="4422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>
              <a:rot lat="2100000" lon="8100000" rev="0"/>
            </a:camera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/>
          <p:cNvCxnSpPr>
            <a:cxnSpLocks/>
          </p:cNvCxnSpPr>
          <p:nvPr/>
        </p:nvCxnSpPr>
        <p:spPr>
          <a:xfrm flipH="1">
            <a:off x="1437323" y="5443458"/>
            <a:ext cx="1371600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ube 94"/>
          <p:cNvSpPr/>
          <p:nvPr/>
        </p:nvSpPr>
        <p:spPr>
          <a:xfrm rot="5866405" flipH="1">
            <a:off x="399599" y="5331738"/>
            <a:ext cx="332920" cy="185273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6" name="Straight Connector 95"/>
          <p:cNvCxnSpPr>
            <a:cxnSpLocks noChangeAspect="1"/>
          </p:cNvCxnSpPr>
          <p:nvPr/>
        </p:nvCxnSpPr>
        <p:spPr>
          <a:xfrm flipH="1" flipV="1">
            <a:off x="601925" y="5438423"/>
            <a:ext cx="83311" cy="176558"/>
          </a:xfrm>
          <a:prstGeom prst="line">
            <a:avLst/>
          </a:prstGeom>
          <a:ln w="19050" cap="rnd">
            <a:solidFill>
              <a:srgbClr val="08CE4A"/>
            </a:solidFill>
          </a:ln>
          <a:effectLst>
            <a:glow rad="1016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1824037" y="3662362"/>
            <a:ext cx="280986" cy="91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10800000" flipH="1">
            <a:off x="1983376" y="3886333"/>
            <a:ext cx="4297680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Can 103"/>
          <p:cNvSpPr/>
          <p:nvPr/>
        </p:nvSpPr>
        <p:spPr>
          <a:xfrm rot="9093903" flipH="1">
            <a:off x="617844" y="5595821"/>
            <a:ext cx="191952" cy="127924"/>
          </a:xfrm>
          <a:prstGeom prst="can">
            <a:avLst/>
          </a:prstGeom>
          <a:solidFill>
            <a:srgbClr val="08CE4A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-76200" y="4495800"/>
            <a:ext cx="1456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8CE4A"/>
                </a:solidFill>
              </a:rPr>
              <a:t>785 nm </a:t>
            </a:r>
            <a:r>
              <a:rPr lang="en-US" kern="0" dirty="0" smtClean="0">
                <a:solidFill>
                  <a:sysClr val="windowText" lastClr="000000"/>
                </a:solidFill>
              </a:rPr>
              <a:t>ECDL –  </a:t>
            </a:r>
            <a:r>
              <a:rPr lang="en-US" i="1" dirty="0" smtClean="0">
                <a:solidFill>
                  <a:srgbClr val="08CE4A"/>
                </a:solidFill>
              </a:rPr>
              <a:t>Mixing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436114" y="4430486"/>
            <a:ext cx="751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l-GR" kern="0" dirty="0">
                <a:solidFill>
                  <a:sysClr val="windowText" lastClr="000000"/>
                </a:solidFill>
                <a:latin typeface="+mj-lt"/>
              </a:rPr>
              <a:t>λ</a:t>
            </a:r>
            <a:r>
              <a:rPr lang="en-US" kern="0" dirty="0">
                <a:solidFill>
                  <a:sysClr val="windowText" lastClr="000000"/>
                </a:solidFill>
                <a:latin typeface="+mj-lt"/>
              </a:rPr>
              <a:t>/2</a:t>
            </a:r>
          </a:p>
        </p:txBody>
      </p:sp>
      <p:cxnSp>
        <p:nvCxnSpPr>
          <p:cNvPr id="107" name="Straight Connector 106"/>
          <p:cNvCxnSpPr>
            <a:cxnSpLocks/>
          </p:cNvCxnSpPr>
          <p:nvPr/>
        </p:nvCxnSpPr>
        <p:spPr>
          <a:xfrm flipH="1">
            <a:off x="609600" y="5439874"/>
            <a:ext cx="914400" cy="0"/>
          </a:xfrm>
          <a:prstGeom prst="line">
            <a:avLst/>
          </a:prstGeom>
          <a:ln w="19050" cap="rnd">
            <a:solidFill>
              <a:srgbClr val="08CE4A"/>
            </a:solidFill>
          </a:ln>
          <a:effectLst>
            <a:glow rad="1016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Isosceles Triangle 108"/>
          <p:cNvSpPr/>
          <p:nvPr/>
        </p:nvSpPr>
        <p:spPr>
          <a:xfrm rot="5400000">
            <a:off x="1306585" y="5019297"/>
            <a:ext cx="794059" cy="664028"/>
          </a:xfrm>
          <a:prstGeom prst="triangle">
            <a:avLst/>
          </a:prstGeom>
          <a:solidFill>
            <a:srgbClr val="EE18C5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50800" h="107950" prst="angle"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14400" y="5595150"/>
            <a:ext cx="158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+mj-lt"/>
              </a:rPr>
              <a:t>TA</a:t>
            </a:r>
          </a:p>
        </p:txBody>
      </p:sp>
      <p:sp>
        <p:nvSpPr>
          <p:cNvPr id="90" name="Oval 89"/>
          <p:cNvSpPr/>
          <p:nvPr/>
        </p:nvSpPr>
        <p:spPr>
          <a:xfrm rot="5400000" flipH="1">
            <a:off x="837540" y="3672417"/>
            <a:ext cx="476172" cy="43079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>
              <a:rot lat="2100000" lon="8100000" rev="0"/>
            </a:camera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Cube 98"/>
          <p:cNvSpPr/>
          <p:nvPr/>
        </p:nvSpPr>
        <p:spPr>
          <a:xfrm flipH="1">
            <a:off x="1565150" y="3657600"/>
            <a:ext cx="797050" cy="440536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1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 rot="16200000" flipH="1">
            <a:off x="1588356" y="4283109"/>
            <a:ext cx="1558584" cy="766383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an 101"/>
          <p:cNvSpPr/>
          <p:nvPr/>
        </p:nvSpPr>
        <p:spPr>
          <a:xfrm rot="9306952" flipH="1">
            <a:off x="1989801" y="4369893"/>
            <a:ext cx="535856" cy="113831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  <a:alpha val="57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/>
          <p:nvPr/>
        </p:nvSpPr>
        <p:spPr>
          <a:xfrm rot="21024120" flipH="1">
            <a:off x="2455344" y="5216563"/>
            <a:ext cx="451898" cy="3872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>
              <a:rot lat="2100000" lon="8100000" rev="0"/>
            </a:camera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9" name="Cube 88"/>
          <p:cNvSpPr/>
          <p:nvPr/>
        </p:nvSpPr>
        <p:spPr>
          <a:xfrm rot="5045004" flipH="1">
            <a:off x="2753745" y="3634789"/>
            <a:ext cx="119255" cy="473874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2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1320000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 flipH="1">
            <a:off x="3528777" y="3610997"/>
            <a:ext cx="91112" cy="541799"/>
          </a:xfrm>
          <a:prstGeom prst="ellipse">
            <a:avLst/>
          </a:prstGeom>
          <a:solidFill>
            <a:schemeClr val="bg1">
              <a:lumMod val="65000"/>
              <a:alpha val="72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Stored Data 18"/>
          <p:cNvSpPr/>
          <p:nvPr/>
        </p:nvSpPr>
        <p:spPr>
          <a:xfrm rot="10800000" flipH="1">
            <a:off x="3847669" y="3530903"/>
            <a:ext cx="152674" cy="718200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lowchart: Stored Data 84"/>
          <p:cNvSpPr/>
          <p:nvPr/>
        </p:nvSpPr>
        <p:spPr>
          <a:xfrm flipH="1">
            <a:off x="5107230" y="3530903"/>
            <a:ext cx="152674" cy="718199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1581148" y="3276600"/>
            <a:ext cx="751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kern="0" dirty="0" smtClean="0">
                <a:solidFill>
                  <a:sysClr val="windowText" lastClr="000000"/>
                </a:solidFill>
                <a:latin typeface="+mj-lt"/>
              </a:rPr>
              <a:t>PBS</a:t>
            </a:r>
            <a:endParaRPr lang="en-US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3" name="Cube 122"/>
          <p:cNvSpPr/>
          <p:nvPr/>
        </p:nvSpPr>
        <p:spPr>
          <a:xfrm flipH="1">
            <a:off x="-97970" y="5216573"/>
            <a:ext cx="1534510" cy="661713"/>
          </a:xfrm>
          <a:prstGeom prst="cube">
            <a:avLst>
              <a:gd name="adj" fmla="val 25000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5" name="Straight Connector 124"/>
          <p:cNvCxnSpPr/>
          <p:nvPr/>
        </p:nvCxnSpPr>
        <p:spPr>
          <a:xfrm>
            <a:off x="6037825" y="4366793"/>
            <a:ext cx="590548" cy="804867"/>
          </a:xfrm>
          <a:prstGeom prst="line">
            <a:avLst/>
          </a:prstGeom>
          <a:ln w="12700" cap="rnd">
            <a:solidFill>
              <a:srgbClr val="08CE4A"/>
            </a:solidFill>
          </a:ln>
          <a:effectLst>
            <a:glow rad="101600">
              <a:srgbClr val="08CE4A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V="1">
            <a:off x="6037825" y="3889550"/>
            <a:ext cx="255012" cy="472488"/>
          </a:xfrm>
          <a:prstGeom prst="line">
            <a:avLst/>
          </a:prstGeom>
          <a:ln w="12700" cap="rnd">
            <a:solidFill>
              <a:srgbClr val="08CE4A"/>
            </a:solidFill>
          </a:ln>
          <a:effectLst>
            <a:glow rad="101600">
              <a:srgbClr val="08CE4A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6324600" y="4916269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kern="0" dirty="0" smtClean="0">
                <a:solidFill>
                  <a:sysClr val="windowText" lastClr="000000"/>
                </a:solidFill>
              </a:rPr>
              <a:t>To</a:t>
            </a:r>
          </a:p>
          <a:p>
            <a:pPr algn="ctr"/>
            <a:r>
              <a:rPr lang="en-US" kern="0" dirty="0" smtClean="0">
                <a:solidFill>
                  <a:sysClr val="windowText" lastClr="000000"/>
                </a:solidFill>
              </a:rPr>
              <a:t>Detector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6" name="Oval 85"/>
          <p:cNvSpPr/>
          <p:nvPr/>
        </p:nvSpPr>
        <p:spPr>
          <a:xfrm>
            <a:off x="5431751" y="3624206"/>
            <a:ext cx="93529" cy="543125"/>
          </a:xfrm>
          <a:prstGeom prst="ellipse">
            <a:avLst/>
          </a:prstGeom>
          <a:solidFill>
            <a:schemeClr val="bg1">
              <a:lumMod val="65000"/>
              <a:alpha val="72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Cube 92"/>
          <p:cNvSpPr/>
          <p:nvPr/>
        </p:nvSpPr>
        <p:spPr>
          <a:xfrm rot="21061426">
            <a:off x="6199887" y="3642351"/>
            <a:ext cx="119547" cy="486443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2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1320000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 rot="16200000">
            <a:off x="5856367" y="4109143"/>
            <a:ext cx="560077" cy="526735"/>
          </a:xfrm>
          <a:prstGeom prst="triangle">
            <a:avLst/>
          </a:prstGeom>
          <a:scene3d>
            <a:camera prst="orthographicFront"/>
            <a:lightRig rig="threePt" dir="t"/>
          </a:scene3d>
          <a:sp3d prstMaterial="clear">
            <a:bevelT w="38100" h="304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Down Arrow 112"/>
          <p:cNvSpPr/>
          <p:nvPr/>
        </p:nvSpPr>
        <p:spPr>
          <a:xfrm rot="20231834" flipH="1">
            <a:off x="3093622" y="4566705"/>
            <a:ext cx="163242" cy="206487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Can 113"/>
          <p:cNvSpPr/>
          <p:nvPr/>
        </p:nvSpPr>
        <p:spPr>
          <a:xfrm rot="9550250" flipH="1">
            <a:off x="2845360" y="4245607"/>
            <a:ext cx="356248" cy="139004"/>
          </a:xfrm>
          <a:prstGeom prst="ca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Cube 114"/>
          <p:cNvSpPr/>
          <p:nvPr/>
        </p:nvSpPr>
        <p:spPr>
          <a:xfrm rot="9426951" flipH="1">
            <a:off x="2599322" y="4324400"/>
            <a:ext cx="956464" cy="264822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7800000" rev="21540000"/>
            </a:camera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 rot="20303932">
            <a:off x="2734824" y="4206846"/>
            <a:ext cx="71436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</a:rPr>
              <a:t>PD</a:t>
            </a:r>
            <a:endParaRPr lang="en-US" sz="2000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H="1" flipV="1">
            <a:off x="2704256" y="2591883"/>
            <a:ext cx="1097280" cy="0"/>
          </a:xfrm>
          <a:prstGeom prst="line">
            <a:avLst/>
          </a:prstGeom>
          <a:ln w="508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485408" y="2591883"/>
            <a:ext cx="731520" cy="0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be 44"/>
          <p:cNvSpPr/>
          <p:nvPr/>
        </p:nvSpPr>
        <p:spPr>
          <a:xfrm flipH="1">
            <a:off x="1986732" y="2363599"/>
            <a:ext cx="1302008" cy="485256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196548" y="242846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EOM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cxnSp>
        <p:nvCxnSpPr>
          <p:cNvPr id="119" name="Straight Connector 118"/>
          <p:cNvCxnSpPr/>
          <p:nvPr/>
        </p:nvCxnSpPr>
        <p:spPr>
          <a:xfrm flipH="1">
            <a:off x="1949574" y="2591883"/>
            <a:ext cx="362661" cy="0"/>
          </a:xfrm>
          <a:prstGeom prst="line">
            <a:avLst/>
          </a:prstGeom>
          <a:ln w="50800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sosceles Triangle 46"/>
          <p:cNvSpPr/>
          <p:nvPr/>
        </p:nvSpPr>
        <p:spPr>
          <a:xfrm rot="5088102" flipH="1" flipV="1">
            <a:off x="1018425" y="2002985"/>
            <a:ext cx="1000244" cy="956675"/>
          </a:xfrm>
          <a:prstGeom prst="triangle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101600" h="196850" prst="convex"/>
            <a:bevelB w="0" h="2222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3378201" y="2421466"/>
            <a:ext cx="0" cy="5029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1693334" y="3816776"/>
            <a:ext cx="91440" cy="1371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H="1">
            <a:off x="5160898" y="3379304"/>
            <a:ext cx="325502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be 5"/>
          <p:cNvSpPr/>
          <p:nvPr/>
        </p:nvSpPr>
        <p:spPr>
          <a:xfrm rot="9983120">
            <a:off x="5080230" y="2637969"/>
            <a:ext cx="280291" cy="141192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38428" y="2498838"/>
            <a:ext cx="477336" cy="44222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7988329" y="2726263"/>
            <a:ext cx="654700" cy="0"/>
          </a:xfrm>
          <a:prstGeom prst="line">
            <a:avLst/>
          </a:prstGeom>
          <a:ln w="136525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ChangeAspect="1"/>
          </p:cNvCxnSpPr>
          <p:nvPr/>
        </p:nvCxnSpPr>
        <p:spPr>
          <a:xfrm rot="5400000" flipH="1" flipV="1">
            <a:off x="5158475" y="2763103"/>
            <a:ext cx="105448" cy="46781"/>
          </a:xfrm>
          <a:prstGeom prst="line">
            <a:avLst/>
          </a:prstGeom>
          <a:ln w="508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n 10"/>
          <p:cNvSpPr/>
          <p:nvPr/>
        </p:nvSpPr>
        <p:spPr>
          <a:xfrm rot="12293048">
            <a:off x="5042251" y="2848196"/>
            <a:ext cx="228109" cy="94233"/>
          </a:xfrm>
          <a:prstGeom prst="can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23373" y="166646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1560 nm </a:t>
            </a:r>
            <a:r>
              <a:rPr lang="en-US" sz="2000" dirty="0" smtClean="0"/>
              <a:t>ECDL</a:t>
            </a:r>
          </a:p>
          <a:p>
            <a:pPr algn="ctr"/>
            <a:r>
              <a:rPr lang="en-US" sz="2000" dirty="0" smtClean="0"/>
              <a:t> – </a:t>
            </a:r>
            <a:r>
              <a:rPr lang="en-US" sz="2000" i="1" dirty="0" smtClean="0">
                <a:solidFill>
                  <a:srgbClr val="0000FF"/>
                </a:solidFill>
              </a:rPr>
              <a:t>Raman Stokes</a:t>
            </a:r>
            <a:endParaRPr lang="en-US" sz="2000" i="1" dirty="0">
              <a:solidFill>
                <a:srgbClr val="0000FF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5400000" flipH="1" flipV="1">
            <a:off x="5925846" y="4019584"/>
            <a:ext cx="464069" cy="213340"/>
          </a:xfrm>
          <a:prstGeom prst="line">
            <a:avLst/>
          </a:prstGeom>
          <a:ln w="381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06129" y="3359424"/>
            <a:ext cx="70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GS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741541" y="2733260"/>
            <a:ext cx="682165" cy="3142"/>
          </a:xfrm>
          <a:prstGeom prst="line">
            <a:avLst/>
          </a:prstGeom>
          <a:ln w="508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sosceles Triangle 15"/>
          <p:cNvSpPr/>
          <p:nvPr/>
        </p:nvSpPr>
        <p:spPr>
          <a:xfrm rot="5600959">
            <a:off x="7056560" y="2072816"/>
            <a:ext cx="1002691" cy="982051"/>
          </a:xfrm>
          <a:prstGeom prst="triangle">
            <a:avLst/>
          </a:prstGeom>
          <a:solidFill>
            <a:schemeClr val="accent2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95250" h="120650" prst="convex"/>
            <a:bevelB w="0" h="2222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237973" y="1981200"/>
            <a:ext cx="835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Er FA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19600" y="4903304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 smtClean="0">
                <a:solidFill>
                  <a:sysClr val="windowText" lastClr="000000"/>
                </a:solidFill>
                <a:latin typeface="+mj-lt"/>
              </a:rPr>
              <a:t>To Locking Circuit</a:t>
            </a:r>
            <a:endParaRPr lang="en-US" kern="0" dirty="0">
              <a:solidFill>
                <a:sysClr val="windowText" lastClr="000000"/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6051136" y="4357276"/>
            <a:ext cx="43837" cy="814384"/>
          </a:xfrm>
          <a:prstGeom prst="line">
            <a:avLst/>
          </a:prstGeom>
          <a:ln w="381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own Arrow 19"/>
          <p:cNvSpPr/>
          <p:nvPr/>
        </p:nvSpPr>
        <p:spPr>
          <a:xfrm rot="5124129">
            <a:off x="5593456" y="5165196"/>
            <a:ext cx="167571" cy="20699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an 20"/>
          <p:cNvSpPr/>
          <p:nvPr/>
        </p:nvSpPr>
        <p:spPr>
          <a:xfrm rot="10611253">
            <a:off x="5915549" y="5062945"/>
            <a:ext cx="365697" cy="139344"/>
          </a:xfrm>
          <a:prstGeom prst="ca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be 21"/>
          <p:cNvSpPr/>
          <p:nvPr/>
        </p:nvSpPr>
        <p:spPr>
          <a:xfrm rot="10606231">
            <a:off x="5612213" y="5154884"/>
            <a:ext cx="981833" cy="265469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7800000" rev="21540000"/>
            </a:camera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rot="21553808">
            <a:off x="5756425" y="5051738"/>
            <a:ext cx="71436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</a:rPr>
              <a:t>PD</a:t>
            </a:r>
            <a:endParaRPr lang="en-US" sz="2000" kern="0" dirty="0">
              <a:solidFill>
                <a:sysClr val="windowText" lastClr="000000"/>
              </a:solidFill>
            </a:endParaRPr>
          </a:p>
        </p:txBody>
      </p:sp>
      <p:sp>
        <p:nvSpPr>
          <p:cNvPr id="24" name="Isosceles Triangle 23"/>
          <p:cNvSpPr/>
          <p:nvPr/>
        </p:nvSpPr>
        <p:spPr>
          <a:xfrm rot="16200000">
            <a:off x="5856367" y="4109143"/>
            <a:ext cx="560077" cy="526735"/>
          </a:xfrm>
          <a:prstGeom prst="triangle">
            <a:avLst/>
          </a:prstGeom>
          <a:scene3d>
            <a:camera prst="orthographicFront"/>
            <a:lightRig rig="threePt" dir="t"/>
          </a:scene3d>
          <a:sp3d prstMaterial="clear">
            <a:bevelT w="38100" h="304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ube 24"/>
          <p:cNvSpPr/>
          <p:nvPr/>
        </p:nvSpPr>
        <p:spPr>
          <a:xfrm rot="11616880" flipH="1">
            <a:off x="3683101" y="2502390"/>
            <a:ext cx="273049" cy="140848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2704256" y="2591883"/>
            <a:ext cx="1097280" cy="0"/>
          </a:xfrm>
          <a:prstGeom prst="line">
            <a:avLst/>
          </a:prstGeom>
          <a:ln w="508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be 26"/>
          <p:cNvSpPr/>
          <p:nvPr/>
        </p:nvSpPr>
        <p:spPr>
          <a:xfrm flipH="1">
            <a:off x="2916739" y="2275371"/>
            <a:ext cx="1534510" cy="661713"/>
          </a:xfrm>
          <a:prstGeom prst="cube">
            <a:avLst>
              <a:gd name="adj" fmla="val 25000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 rot="14420728" flipV="1">
            <a:off x="214137" y="2368773"/>
            <a:ext cx="476172" cy="4307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3785733" y="3602485"/>
            <a:ext cx="163242" cy="567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flipH="1">
            <a:off x="5132471" y="3715420"/>
            <a:ext cx="112229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flipH="1">
            <a:off x="3721108" y="3954444"/>
            <a:ext cx="241291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flipH="1">
            <a:off x="5168348" y="3512246"/>
            <a:ext cx="304800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flipH="1">
            <a:off x="5181600" y="3988258"/>
            <a:ext cx="202532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 flipH="1">
            <a:off x="3775549" y="3711357"/>
            <a:ext cx="163242" cy="352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40" idx="0"/>
          </p:cNvCxnSpPr>
          <p:nvPr/>
        </p:nvCxnSpPr>
        <p:spPr>
          <a:xfrm flipH="1" flipV="1">
            <a:off x="2831071" y="3883700"/>
            <a:ext cx="204770" cy="463889"/>
          </a:xfrm>
          <a:prstGeom prst="line">
            <a:avLst/>
          </a:prstGeom>
          <a:ln w="381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flipH="1">
            <a:off x="3725749" y="3477376"/>
            <a:ext cx="163242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467981" y="2595122"/>
            <a:ext cx="573288" cy="1232523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485408" y="2591883"/>
            <a:ext cx="731520" cy="0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wn Arrow 38"/>
          <p:cNvSpPr/>
          <p:nvPr/>
        </p:nvSpPr>
        <p:spPr>
          <a:xfrm rot="20231834" flipH="1">
            <a:off x="3093622" y="4566705"/>
            <a:ext cx="163242" cy="206487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Can 39"/>
          <p:cNvSpPr/>
          <p:nvPr/>
        </p:nvSpPr>
        <p:spPr>
          <a:xfrm rot="9550250" flipH="1">
            <a:off x="2845360" y="4245607"/>
            <a:ext cx="356248" cy="139004"/>
          </a:xfrm>
          <a:prstGeom prst="ca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ube 40"/>
          <p:cNvSpPr/>
          <p:nvPr/>
        </p:nvSpPr>
        <p:spPr>
          <a:xfrm rot="9426951" flipH="1">
            <a:off x="2599322" y="4324400"/>
            <a:ext cx="956464" cy="264822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7800000" rev="21540000"/>
            </a:camera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>
            <a:cxnSpLocks noChangeAspect="1"/>
          </p:cNvCxnSpPr>
          <p:nvPr/>
        </p:nvCxnSpPr>
        <p:spPr>
          <a:xfrm rot="16200000" flipV="1">
            <a:off x="3775971" y="2627766"/>
            <a:ext cx="105191" cy="45572"/>
          </a:xfrm>
          <a:prstGeom prst="line">
            <a:avLst/>
          </a:prstGeom>
          <a:ln w="508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n 42"/>
          <p:cNvSpPr/>
          <p:nvPr/>
        </p:nvSpPr>
        <p:spPr>
          <a:xfrm rot="9306952" flipH="1">
            <a:off x="3770932" y="2712104"/>
            <a:ext cx="222214" cy="94003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 flipH="1">
            <a:off x="1986732" y="2363599"/>
            <a:ext cx="1302008" cy="485256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1949574" y="2591883"/>
            <a:ext cx="362661" cy="0"/>
          </a:xfrm>
          <a:prstGeom prst="line">
            <a:avLst/>
          </a:prstGeom>
          <a:ln w="50800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sosceles Triangle 46"/>
          <p:cNvSpPr/>
          <p:nvPr/>
        </p:nvSpPr>
        <p:spPr>
          <a:xfrm rot="5088102" flipH="1" flipV="1">
            <a:off x="1018425" y="2002985"/>
            <a:ext cx="1000244" cy="956675"/>
          </a:xfrm>
          <a:prstGeom prst="triangle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101600" h="196850" prst="convex"/>
            <a:bevelB w="0" h="2222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2667000" y="14478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rgbClr val="FF0000"/>
                </a:solidFill>
                <a:latin typeface="+mj-lt"/>
              </a:rPr>
              <a:t>1064 nm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 ECDL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 – </a:t>
            </a:r>
            <a:r>
              <a:rPr lang="en-US" sz="2000" i="1" kern="0" dirty="0" smtClean="0">
                <a:solidFill>
                  <a:srgbClr val="FF0000"/>
                </a:solidFill>
                <a:latin typeface="+mj-lt"/>
              </a:rPr>
              <a:t>Raman Pump</a:t>
            </a:r>
            <a:endParaRPr lang="en-US" sz="2000" i="1" kern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48000" y="32004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MML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62200" y="3333690"/>
            <a:ext cx="70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kern="0" dirty="0" smtClean="0">
                <a:solidFill>
                  <a:sysClr val="windowText" lastClr="000000"/>
                </a:solidFill>
              </a:rPr>
              <a:t>GS</a:t>
            </a:r>
            <a:endParaRPr lang="en-US" sz="2000" kern="0" dirty="0">
              <a:solidFill>
                <a:sysClr val="windowText" lastClr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43200" y="4724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 smtClean="0">
                <a:solidFill>
                  <a:sysClr val="windowText" lastClr="000000"/>
                </a:solidFill>
                <a:latin typeface="+mj-lt"/>
              </a:rPr>
              <a:t>To Locking Circuit</a:t>
            </a:r>
            <a:endParaRPr lang="en-US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96548" y="242846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EOM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90600" y="1905000"/>
            <a:ext cx="835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Yb FA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4" name="Cube 53"/>
          <p:cNvSpPr/>
          <p:nvPr/>
        </p:nvSpPr>
        <p:spPr>
          <a:xfrm flipH="1">
            <a:off x="5750057" y="2471097"/>
            <a:ext cx="1336543" cy="486443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5239655" y="2736402"/>
            <a:ext cx="856345" cy="0"/>
          </a:xfrm>
          <a:prstGeom prst="line">
            <a:avLst/>
          </a:prstGeom>
          <a:ln w="50800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ube 55"/>
          <p:cNvSpPr/>
          <p:nvPr/>
        </p:nvSpPr>
        <p:spPr>
          <a:xfrm flipH="1">
            <a:off x="4495800" y="2410394"/>
            <a:ext cx="1575211" cy="663331"/>
          </a:xfrm>
          <a:prstGeom prst="cube">
            <a:avLst>
              <a:gd name="adj" fmla="val 25000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5995985" y="257169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EOM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00800" y="4191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kern="0" dirty="0" smtClean="0">
                <a:solidFill>
                  <a:sysClr val="windowText" lastClr="000000"/>
                </a:solidFill>
              </a:rPr>
              <a:t>Prism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20303932">
            <a:off x="2734824" y="4206846"/>
            <a:ext cx="71436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</a:rPr>
              <a:t>PD</a:t>
            </a:r>
            <a:endParaRPr lang="en-US" sz="2000" kern="0" dirty="0">
              <a:solidFill>
                <a:sysClr val="windowText" lastClr="00000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 flipH="1">
            <a:off x="5160898" y="3379304"/>
            <a:ext cx="325502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Block Arc 60"/>
          <p:cNvSpPr/>
          <p:nvPr/>
        </p:nvSpPr>
        <p:spPr>
          <a:xfrm rot="10800000" flipH="1">
            <a:off x="3914739" y="3469296"/>
            <a:ext cx="1274373" cy="317881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Isosceles Triangle 61"/>
          <p:cNvSpPr/>
          <p:nvPr/>
        </p:nvSpPr>
        <p:spPr>
          <a:xfrm rot="16200000">
            <a:off x="4441975" y="3354666"/>
            <a:ext cx="412974" cy="97250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flipH="1">
            <a:off x="3785733" y="3602485"/>
            <a:ext cx="163242" cy="567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Block Arc 63"/>
          <p:cNvSpPr/>
          <p:nvPr/>
        </p:nvSpPr>
        <p:spPr>
          <a:xfrm rot="10800000" flipH="1">
            <a:off x="3894215" y="3479182"/>
            <a:ext cx="1421612" cy="464595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5" name="Block Arc 64"/>
          <p:cNvSpPr/>
          <p:nvPr/>
        </p:nvSpPr>
        <p:spPr>
          <a:xfrm flipH="1">
            <a:off x="3829938" y="3912215"/>
            <a:ext cx="1421612" cy="464596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Isosceles Triangle 65"/>
          <p:cNvSpPr/>
          <p:nvPr/>
        </p:nvSpPr>
        <p:spPr>
          <a:xfrm rot="5400000" flipH="1">
            <a:off x="4129940" y="3343757"/>
            <a:ext cx="412974" cy="97250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609CD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 flipH="1">
            <a:off x="5132471" y="3715420"/>
            <a:ext cx="112229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flipH="1">
            <a:off x="5181600" y="3988258"/>
            <a:ext cx="202532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flipH="1">
            <a:off x="3775549" y="3711357"/>
            <a:ext cx="163242" cy="352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3857622" y="3543296"/>
            <a:ext cx="1424965" cy="671083"/>
            <a:chOff x="5571121" y="4335654"/>
            <a:chExt cx="1424965" cy="671083"/>
          </a:xfrm>
        </p:grpSpPr>
        <p:sp>
          <p:nvSpPr>
            <p:cNvPr id="71" name="Block Arc 70"/>
            <p:cNvSpPr/>
            <p:nvPr/>
          </p:nvSpPr>
          <p:spPr>
            <a:xfrm rot="10800000" flipH="1">
              <a:off x="5574474" y="4335654"/>
              <a:ext cx="1421612" cy="317881"/>
            </a:xfrm>
            <a:prstGeom prst="blockArc">
              <a:avLst/>
            </a:prstGeom>
            <a:solidFill>
              <a:srgbClr val="6609CD"/>
            </a:solidFill>
            <a:ln>
              <a:noFill/>
            </a:ln>
            <a:effectLst>
              <a:glow rad="101600">
                <a:srgbClr val="6609CD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2" name="Block Arc 71"/>
            <p:cNvSpPr/>
            <p:nvPr/>
          </p:nvSpPr>
          <p:spPr>
            <a:xfrm flipH="1">
              <a:off x="5571121" y="4688856"/>
              <a:ext cx="1421612" cy="317881"/>
            </a:xfrm>
            <a:prstGeom prst="blockArc">
              <a:avLst/>
            </a:prstGeom>
            <a:solidFill>
              <a:srgbClr val="6609CD"/>
            </a:solidFill>
            <a:ln>
              <a:noFill/>
            </a:ln>
            <a:effectLst>
              <a:glow rad="101600">
                <a:srgbClr val="6609CD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Isosceles Triangle 72"/>
            <p:cNvSpPr/>
            <p:nvPr/>
          </p:nvSpPr>
          <p:spPr>
            <a:xfrm rot="16200000" flipH="1">
              <a:off x="6378124" y="4291534"/>
              <a:ext cx="253864" cy="765948"/>
            </a:xfrm>
            <a:prstGeom prst="triangle">
              <a:avLst>
                <a:gd name="adj" fmla="val 51739"/>
              </a:avLst>
            </a:prstGeom>
            <a:solidFill>
              <a:srgbClr val="2C05D1"/>
            </a:solidFill>
            <a:ln>
              <a:noFill/>
            </a:ln>
            <a:effectLst>
              <a:glow rad="101600">
                <a:srgbClr val="2C05D1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/>
            <p:cNvSpPr/>
            <p:nvPr/>
          </p:nvSpPr>
          <p:spPr>
            <a:xfrm rot="5400000" flipH="1">
              <a:off x="5911695" y="4346148"/>
              <a:ext cx="206487" cy="642769"/>
            </a:xfrm>
            <a:prstGeom prst="triangle">
              <a:avLst/>
            </a:prstGeom>
            <a:solidFill>
              <a:srgbClr val="2C05D1"/>
            </a:solidFill>
            <a:ln>
              <a:noFill/>
            </a:ln>
            <a:effectLst>
              <a:glow rad="101600">
                <a:srgbClr val="2C05D1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 flipH="1">
            <a:off x="5168348" y="3512246"/>
            <a:ext cx="304800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 flipH="1">
            <a:off x="5181600" y="3733800"/>
            <a:ext cx="304800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 flipH="1">
            <a:off x="3725749" y="3477376"/>
            <a:ext cx="163242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/>
          <p:nvPr/>
        </p:nvCxnSpPr>
        <p:spPr>
          <a:xfrm flipH="1">
            <a:off x="5215305" y="3884850"/>
            <a:ext cx="2834641" cy="0"/>
          </a:xfrm>
          <a:prstGeom prst="line">
            <a:avLst/>
          </a:prstGeom>
          <a:ln w="136525" cap="rnd">
            <a:solidFill>
              <a:srgbClr val="0000FF"/>
            </a:solidFill>
            <a:prstDash val="solid"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 flipH="1">
            <a:off x="3721108" y="3954444"/>
            <a:ext cx="241291" cy="3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 flipH="1">
            <a:off x="3924007" y="3465572"/>
            <a:ext cx="1259561" cy="7918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/>
          <p:nvPr/>
        </p:nvCxnSpPr>
        <p:spPr>
          <a:xfrm flipV="1">
            <a:off x="1122124" y="3886200"/>
            <a:ext cx="2916476" cy="1616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Isosceles Triangle 81"/>
          <p:cNvSpPr/>
          <p:nvPr/>
        </p:nvSpPr>
        <p:spPr>
          <a:xfrm rot="5400000" flipH="1">
            <a:off x="4167110" y="3558130"/>
            <a:ext cx="206487" cy="642769"/>
          </a:xfrm>
          <a:prstGeom prst="triangle">
            <a:avLst/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Stored Data 18"/>
          <p:cNvSpPr/>
          <p:nvPr/>
        </p:nvSpPr>
        <p:spPr>
          <a:xfrm rot="10800000" flipH="1">
            <a:off x="3847669" y="3502403"/>
            <a:ext cx="152674" cy="718200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Isosceles Triangle 83"/>
          <p:cNvSpPr/>
          <p:nvPr/>
        </p:nvSpPr>
        <p:spPr>
          <a:xfrm rot="16200000" flipH="1">
            <a:off x="4633539" y="3503516"/>
            <a:ext cx="253864" cy="765948"/>
          </a:xfrm>
          <a:prstGeom prst="triangle">
            <a:avLst>
              <a:gd name="adj" fmla="val 51739"/>
            </a:avLst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lowchart: Stored Data 84"/>
          <p:cNvSpPr/>
          <p:nvPr/>
        </p:nvSpPr>
        <p:spPr>
          <a:xfrm flipH="1">
            <a:off x="5107230" y="3502403"/>
            <a:ext cx="152674" cy="718199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5431751" y="3624206"/>
            <a:ext cx="93529" cy="543125"/>
          </a:xfrm>
          <a:prstGeom prst="ellipse">
            <a:avLst/>
          </a:prstGeom>
          <a:solidFill>
            <a:schemeClr val="bg1">
              <a:lumMod val="65000"/>
              <a:alpha val="72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5181600" y="32004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MML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88" name="Oval 87"/>
          <p:cNvSpPr/>
          <p:nvPr/>
        </p:nvSpPr>
        <p:spPr>
          <a:xfrm flipH="1">
            <a:off x="3528777" y="3610997"/>
            <a:ext cx="91112" cy="541799"/>
          </a:xfrm>
          <a:prstGeom prst="ellipse">
            <a:avLst/>
          </a:prstGeom>
          <a:solidFill>
            <a:schemeClr val="bg1">
              <a:lumMod val="65000"/>
              <a:alpha val="72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Cube 88"/>
          <p:cNvSpPr/>
          <p:nvPr/>
        </p:nvSpPr>
        <p:spPr>
          <a:xfrm rot="5045004" flipH="1">
            <a:off x="2753745" y="3634789"/>
            <a:ext cx="119255" cy="473874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2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1320000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 rot="5400000" flipH="1">
            <a:off x="837540" y="3672417"/>
            <a:ext cx="476172" cy="43079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>
              <a:rot lat="2100000" lon="8100000" rev="0"/>
            </a:camera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/>
        </p:nvSpPr>
        <p:spPr>
          <a:xfrm>
            <a:off x="3429001" y="4191000"/>
            <a:ext cx="2209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D</a:t>
            </a:r>
            <a:r>
              <a:rPr lang="en-US" sz="2000" kern="0" baseline="-25000" dirty="0" smtClean="0">
                <a:solidFill>
                  <a:sysClr val="windowText" lastClr="000000"/>
                </a:solidFill>
                <a:latin typeface="+mj-lt"/>
              </a:rPr>
              <a:t>2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-Filled HFC</a:t>
            </a:r>
          </a:p>
        </p:txBody>
      </p:sp>
      <p:sp>
        <p:nvSpPr>
          <p:cNvPr id="93" name="Cube 92"/>
          <p:cNvSpPr/>
          <p:nvPr/>
        </p:nvSpPr>
        <p:spPr>
          <a:xfrm rot="21061426">
            <a:off x="6199887" y="3642351"/>
            <a:ext cx="119547" cy="486443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2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1320000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8000814" y="2788218"/>
            <a:ext cx="610150" cy="1161766"/>
          </a:xfrm>
          <a:prstGeom prst="line">
            <a:avLst/>
          </a:prstGeom>
          <a:ln w="136525" cap="rnd"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7804832" y="3680590"/>
            <a:ext cx="477337" cy="4422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>
              <a:rot lat="2100000" lon="8100000" rev="0"/>
            </a:camera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81</Words>
  <Application>Microsoft Office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24</cp:revision>
  <dcterms:created xsi:type="dcterms:W3CDTF">2014-07-22T15:23:51Z</dcterms:created>
  <dcterms:modified xsi:type="dcterms:W3CDTF">2014-08-02T01:15:39Z</dcterms:modified>
</cp:coreProperties>
</file>