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2" name="Group 381"/>
          <p:cNvGrpSpPr/>
          <p:nvPr/>
        </p:nvGrpSpPr>
        <p:grpSpPr>
          <a:xfrm>
            <a:off x="228600" y="1447800"/>
            <a:ext cx="8991600" cy="3276600"/>
            <a:chOff x="228600" y="1447800"/>
            <a:chExt cx="8991600" cy="3276600"/>
          </a:xfrm>
        </p:grpSpPr>
        <p:sp>
          <p:nvSpPr>
            <p:cNvPr id="285" name="Rectangle 284"/>
            <p:cNvSpPr/>
            <p:nvPr/>
          </p:nvSpPr>
          <p:spPr>
            <a:xfrm>
              <a:off x="2667000" y="1447800"/>
              <a:ext cx="2590800" cy="3276600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6" name="Flowchart: Stored Data 17"/>
            <p:cNvSpPr/>
            <p:nvPr/>
          </p:nvSpPr>
          <p:spPr>
            <a:xfrm>
              <a:off x="2557749" y="1600200"/>
              <a:ext cx="304800" cy="2971800"/>
            </a:xfrm>
            <a:prstGeom prst="flowChartOnlineStorag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87" name="Group 102"/>
            <p:cNvGrpSpPr/>
            <p:nvPr/>
          </p:nvGrpSpPr>
          <p:grpSpPr>
            <a:xfrm>
              <a:off x="3810000" y="3733800"/>
              <a:ext cx="1143000" cy="228597"/>
              <a:chOff x="381000" y="4978399"/>
              <a:chExt cx="3519317" cy="761988"/>
            </a:xfrm>
          </p:grpSpPr>
          <p:grpSp>
            <p:nvGrpSpPr>
              <p:cNvPr id="347" name="Group 40"/>
              <p:cNvGrpSpPr/>
              <p:nvPr/>
            </p:nvGrpSpPr>
            <p:grpSpPr>
              <a:xfrm>
                <a:off x="1073329" y="5104697"/>
                <a:ext cx="2119484" cy="635690"/>
                <a:chOff x="1289720" y="4801426"/>
                <a:chExt cx="1382272" cy="383498"/>
              </a:xfrm>
            </p:grpSpPr>
            <p:pic>
              <p:nvPicPr>
                <p:cNvPr id="350" name="Picture 349"/>
                <p:cNvPicPr/>
                <p:nvPr/>
              </p:nvPicPr>
              <p:blipFill>
                <a:blip r:embed="rId2" cstate="print">
                  <a:clrChange>
                    <a:clrFrom>
                      <a:srgbClr val="010002"/>
                    </a:clrFrom>
                    <a:clrTo>
                      <a:srgbClr val="010002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1386968" y="4801426"/>
                  <a:ext cx="1188463" cy="383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51" name="Group 38"/>
                <p:cNvGrpSpPr/>
                <p:nvPr/>
              </p:nvGrpSpPr>
              <p:grpSpPr>
                <a:xfrm>
                  <a:off x="1289720" y="4953832"/>
                  <a:ext cx="1382272" cy="1277"/>
                  <a:chOff x="1137320" y="3963232"/>
                  <a:chExt cx="1382272" cy="1277"/>
                </a:xfrm>
              </p:grpSpPr>
              <p:cxnSp>
                <p:nvCxnSpPr>
                  <p:cNvPr id="352" name="Straight Connector 351"/>
                  <p:cNvCxnSpPr/>
                  <p:nvPr/>
                </p:nvCxnSpPr>
                <p:spPr>
                  <a:xfrm rot="10800000">
                    <a:off x="1137320" y="3964012"/>
                    <a:ext cx="176693" cy="497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53" name="Straight Connector 352"/>
                  <p:cNvCxnSpPr/>
                  <p:nvPr/>
                </p:nvCxnSpPr>
                <p:spPr>
                  <a:xfrm rot="10800000">
                    <a:off x="2357255" y="3963232"/>
                    <a:ext cx="162337" cy="75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348" name="Oval 347"/>
              <p:cNvSpPr/>
              <p:nvPr/>
            </p:nvSpPr>
            <p:spPr>
              <a:xfrm>
                <a:off x="381000" y="4978399"/>
                <a:ext cx="699916" cy="760345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9" name="Oval 348"/>
              <p:cNvSpPr/>
              <p:nvPr/>
            </p:nvSpPr>
            <p:spPr>
              <a:xfrm>
                <a:off x="3200401" y="4978399"/>
                <a:ext cx="699916" cy="760345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288" name="Straight Arrow Connector 11"/>
            <p:cNvCxnSpPr/>
            <p:nvPr/>
          </p:nvCxnSpPr>
          <p:spPr>
            <a:xfrm>
              <a:off x="4114800" y="3581400"/>
              <a:ext cx="533400" cy="1588"/>
            </a:xfrm>
            <a:prstGeom prst="straightConnector1">
              <a:avLst/>
            </a:prstGeom>
            <a:noFill/>
            <a:ln w="31750" cap="rnd" cmpd="sng" algn="ctr">
              <a:solidFill>
                <a:sysClr val="windowText" lastClr="000000"/>
              </a:solidFill>
              <a:prstDash val="solid"/>
              <a:bevel/>
              <a:headEnd type="arrow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grpSp>
          <p:nvGrpSpPr>
            <p:cNvPr id="289" name="Group 102"/>
            <p:cNvGrpSpPr/>
            <p:nvPr/>
          </p:nvGrpSpPr>
          <p:grpSpPr>
            <a:xfrm>
              <a:off x="2895600" y="2667000"/>
              <a:ext cx="1143000" cy="228600"/>
              <a:chOff x="381000" y="4724400"/>
              <a:chExt cx="3519317" cy="761998"/>
            </a:xfrm>
          </p:grpSpPr>
          <p:grpSp>
            <p:nvGrpSpPr>
              <p:cNvPr id="340" name="Group 40"/>
              <p:cNvGrpSpPr/>
              <p:nvPr/>
            </p:nvGrpSpPr>
            <p:grpSpPr>
              <a:xfrm>
                <a:off x="1073329" y="4850708"/>
                <a:ext cx="2119484" cy="635690"/>
                <a:chOff x="1289720" y="4648200"/>
                <a:chExt cx="1382272" cy="383498"/>
              </a:xfrm>
            </p:grpSpPr>
            <p:pic>
              <p:nvPicPr>
                <p:cNvPr id="343" name="Picture 342"/>
                <p:cNvPicPr/>
                <p:nvPr/>
              </p:nvPicPr>
              <p:blipFill>
                <a:blip r:embed="rId2" cstate="print">
                  <a:clrChange>
                    <a:clrFrom>
                      <a:srgbClr val="010002"/>
                    </a:clrFrom>
                    <a:clrTo>
                      <a:srgbClr val="010002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1386969" y="4648200"/>
                  <a:ext cx="1188462" cy="383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44" name="Group 38"/>
                <p:cNvGrpSpPr/>
                <p:nvPr/>
              </p:nvGrpSpPr>
              <p:grpSpPr>
                <a:xfrm>
                  <a:off x="1289720" y="4800601"/>
                  <a:ext cx="1382272" cy="1247"/>
                  <a:chOff x="1137320" y="3810001"/>
                  <a:chExt cx="1382272" cy="1247"/>
                </a:xfrm>
              </p:grpSpPr>
              <p:cxnSp>
                <p:nvCxnSpPr>
                  <p:cNvPr id="345" name="Straight Connector 344"/>
                  <p:cNvCxnSpPr/>
                  <p:nvPr/>
                </p:nvCxnSpPr>
                <p:spPr>
                  <a:xfrm rot="10800000">
                    <a:off x="1137320" y="3810752"/>
                    <a:ext cx="176693" cy="496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6" name="Straight Connector 345"/>
                  <p:cNvCxnSpPr/>
                  <p:nvPr/>
                </p:nvCxnSpPr>
                <p:spPr>
                  <a:xfrm rot="10800000">
                    <a:off x="2357255" y="3810001"/>
                    <a:ext cx="162337" cy="751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341" name="Oval 340"/>
              <p:cNvSpPr/>
              <p:nvPr/>
            </p:nvSpPr>
            <p:spPr>
              <a:xfrm>
                <a:off x="3810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2" name="Oval 341"/>
              <p:cNvSpPr/>
              <p:nvPr/>
            </p:nvSpPr>
            <p:spPr>
              <a:xfrm>
                <a:off x="32004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290" name="Straight Arrow Connector 11"/>
            <p:cNvCxnSpPr/>
            <p:nvPr/>
          </p:nvCxnSpPr>
          <p:spPr>
            <a:xfrm>
              <a:off x="3200400" y="2514600"/>
              <a:ext cx="533400" cy="1588"/>
            </a:xfrm>
            <a:prstGeom prst="straightConnector1">
              <a:avLst/>
            </a:prstGeom>
            <a:noFill/>
            <a:ln w="31750" cap="rnd" cmpd="sng" algn="ctr">
              <a:solidFill>
                <a:sysClr val="windowText" lastClr="000000"/>
              </a:solidFill>
              <a:prstDash val="solid"/>
              <a:bevel/>
              <a:headEnd type="arrow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grpSp>
          <p:nvGrpSpPr>
            <p:cNvPr id="291" name="Group 102"/>
            <p:cNvGrpSpPr/>
            <p:nvPr/>
          </p:nvGrpSpPr>
          <p:grpSpPr>
            <a:xfrm>
              <a:off x="3429000" y="3200400"/>
              <a:ext cx="1143000" cy="228600"/>
              <a:chOff x="381000" y="4724400"/>
              <a:chExt cx="3519317" cy="761998"/>
            </a:xfrm>
          </p:grpSpPr>
          <p:grpSp>
            <p:nvGrpSpPr>
              <p:cNvPr id="333" name="Group 40"/>
              <p:cNvGrpSpPr/>
              <p:nvPr/>
            </p:nvGrpSpPr>
            <p:grpSpPr>
              <a:xfrm>
                <a:off x="1073329" y="4850708"/>
                <a:ext cx="2119484" cy="635690"/>
                <a:chOff x="1289720" y="4648200"/>
                <a:chExt cx="1382272" cy="383498"/>
              </a:xfrm>
            </p:grpSpPr>
            <p:pic>
              <p:nvPicPr>
                <p:cNvPr id="336" name="Picture 335"/>
                <p:cNvPicPr/>
                <p:nvPr/>
              </p:nvPicPr>
              <p:blipFill>
                <a:blip r:embed="rId2" cstate="print">
                  <a:clrChange>
                    <a:clrFrom>
                      <a:srgbClr val="010002"/>
                    </a:clrFrom>
                    <a:clrTo>
                      <a:srgbClr val="010002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1386969" y="4648200"/>
                  <a:ext cx="1188462" cy="383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37" name="Group 38"/>
                <p:cNvGrpSpPr/>
                <p:nvPr/>
              </p:nvGrpSpPr>
              <p:grpSpPr>
                <a:xfrm>
                  <a:off x="1289720" y="4800601"/>
                  <a:ext cx="1382272" cy="1247"/>
                  <a:chOff x="1137320" y="3810001"/>
                  <a:chExt cx="1382272" cy="1247"/>
                </a:xfrm>
              </p:grpSpPr>
              <p:cxnSp>
                <p:nvCxnSpPr>
                  <p:cNvPr id="338" name="Straight Connector 337"/>
                  <p:cNvCxnSpPr/>
                  <p:nvPr/>
                </p:nvCxnSpPr>
                <p:spPr>
                  <a:xfrm rot="10800000">
                    <a:off x="1137320" y="3810752"/>
                    <a:ext cx="176693" cy="496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9" name="Straight Connector 338"/>
                  <p:cNvCxnSpPr/>
                  <p:nvPr/>
                </p:nvCxnSpPr>
                <p:spPr>
                  <a:xfrm rot="10800000">
                    <a:off x="2357255" y="3810001"/>
                    <a:ext cx="162337" cy="751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334" name="Oval 333"/>
              <p:cNvSpPr/>
              <p:nvPr/>
            </p:nvSpPr>
            <p:spPr>
              <a:xfrm>
                <a:off x="3810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5" name="Oval 334"/>
              <p:cNvSpPr/>
              <p:nvPr/>
            </p:nvSpPr>
            <p:spPr>
              <a:xfrm>
                <a:off x="32004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292" name="Straight Arrow Connector 11"/>
            <p:cNvCxnSpPr/>
            <p:nvPr/>
          </p:nvCxnSpPr>
          <p:spPr>
            <a:xfrm>
              <a:off x="3733800" y="3048000"/>
              <a:ext cx="533400" cy="1588"/>
            </a:xfrm>
            <a:prstGeom prst="straightConnector1">
              <a:avLst/>
            </a:prstGeom>
            <a:noFill/>
            <a:ln w="31750" cap="rnd" cmpd="sng" algn="ctr">
              <a:solidFill>
                <a:sysClr val="windowText" lastClr="000000"/>
              </a:solidFill>
              <a:prstDash val="solid"/>
              <a:bevel/>
              <a:headEnd type="arrow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grpSp>
          <p:nvGrpSpPr>
            <p:cNvPr id="293" name="Group 102"/>
            <p:cNvGrpSpPr/>
            <p:nvPr/>
          </p:nvGrpSpPr>
          <p:grpSpPr>
            <a:xfrm>
              <a:off x="3886200" y="2362200"/>
              <a:ext cx="1143000" cy="228600"/>
              <a:chOff x="146379" y="4724400"/>
              <a:chExt cx="3519317" cy="761998"/>
            </a:xfrm>
          </p:grpSpPr>
          <p:grpSp>
            <p:nvGrpSpPr>
              <p:cNvPr id="326" name="Group 40"/>
              <p:cNvGrpSpPr/>
              <p:nvPr/>
            </p:nvGrpSpPr>
            <p:grpSpPr>
              <a:xfrm>
                <a:off x="838707" y="4850708"/>
                <a:ext cx="2119484" cy="635690"/>
                <a:chOff x="1136706" y="4648200"/>
                <a:chExt cx="1382272" cy="383498"/>
              </a:xfrm>
            </p:grpSpPr>
            <p:pic>
              <p:nvPicPr>
                <p:cNvPr id="329" name="Picture 328"/>
                <p:cNvPicPr/>
                <p:nvPr/>
              </p:nvPicPr>
              <p:blipFill>
                <a:blip r:embed="rId2" cstate="print">
                  <a:clrChange>
                    <a:clrFrom>
                      <a:srgbClr val="010002"/>
                    </a:clrFrom>
                    <a:clrTo>
                      <a:srgbClr val="010002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1233954" y="4648200"/>
                  <a:ext cx="1188463" cy="383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30" name="Group 38"/>
                <p:cNvGrpSpPr/>
                <p:nvPr/>
              </p:nvGrpSpPr>
              <p:grpSpPr>
                <a:xfrm>
                  <a:off x="1136706" y="4800601"/>
                  <a:ext cx="1382272" cy="1247"/>
                  <a:chOff x="984306" y="3810001"/>
                  <a:chExt cx="1382272" cy="1247"/>
                </a:xfrm>
              </p:grpSpPr>
              <p:cxnSp>
                <p:nvCxnSpPr>
                  <p:cNvPr id="331" name="Straight Connector 330"/>
                  <p:cNvCxnSpPr/>
                  <p:nvPr/>
                </p:nvCxnSpPr>
                <p:spPr>
                  <a:xfrm rot="10800000">
                    <a:off x="984306" y="3810751"/>
                    <a:ext cx="176693" cy="497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2" name="Straight Connector 331"/>
                  <p:cNvCxnSpPr/>
                  <p:nvPr/>
                </p:nvCxnSpPr>
                <p:spPr>
                  <a:xfrm rot="10800000">
                    <a:off x="2204241" y="3810001"/>
                    <a:ext cx="162337" cy="75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327" name="Oval 326"/>
              <p:cNvSpPr/>
              <p:nvPr/>
            </p:nvSpPr>
            <p:spPr>
              <a:xfrm>
                <a:off x="146379" y="4724400"/>
                <a:ext cx="699916" cy="760345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/>
              <p:cNvSpPr/>
              <p:nvPr/>
            </p:nvSpPr>
            <p:spPr>
              <a:xfrm>
                <a:off x="2965780" y="4724400"/>
                <a:ext cx="699916" cy="760345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294" name="Straight Arrow Connector 11"/>
            <p:cNvCxnSpPr/>
            <p:nvPr/>
          </p:nvCxnSpPr>
          <p:spPr>
            <a:xfrm>
              <a:off x="4191000" y="2209800"/>
              <a:ext cx="533400" cy="1588"/>
            </a:xfrm>
            <a:prstGeom prst="straightConnector1">
              <a:avLst/>
            </a:prstGeom>
            <a:noFill/>
            <a:ln w="31750" cap="rnd" cmpd="sng" algn="ctr">
              <a:solidFill>
                <a:sysClr val="windowText" lastClr="000000"/>
              </a:solidFill>
              <a:prstDash val="solid"/>
              <a:bevel/>
              <a:headEnd type="arrow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grpSp>
          <p:nvGrpSpPr>
            <p:cNvPr id="295" name="Group 102"/>
            <p:cNvGrpSpPr/>
            <p:nvPr/>
          </p:nvGrpSpPr>
          <p:grpSpPr>
            <a:xfrm>
              <a:off x="2971800" y="1981200"/>
              <a:ext cx="1143000" cy="228600"/>
              <a:chOff x="381000" y="4724400"/>
              <a:chExt cx="3519317" cy="761998"/>
            </a:xfrm>
          </p:grpSpPr>
          <p:grpSp>
            <p:nvGrpSpPr>
              <p:cNvPr id="319" name="Group 40"/>
              <p:cNvGrpSpPr/>
              <p:nvPr/>
            </p:nvGrpSpPr>
            <p:grpSpPr>
              <a:xfrm>
                <a:off x="1073329" y="4850708"/>
                <a:ext cx="2119484" cy="635690"/>
                <a:chOff x="1289720" y="4648200"/>
                <a:chExt cx="1382272" cy="383498"/>
              </a:xfrm>
            </p:grpSpPr>
            <p:pic>
              <p:nvPicPr>
                <p:cNvPr id="322" name="Picture 321"/>
                <p:cNvPicPr/>
                <p:nvPr/>
              </p:nvPicPr>
              <p:blipFill>
                <a:blip r:embed="rId2" cstate="print">
                  <a:clrChange>
                    <a:clrFrom>
                      <a:srgbClr val="010002"/>
                    </a:clrFrom>
                    <a:clrTo>
                      <a:srgbClr val="010002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1386969" y="4648200"/>
                  <a:ext cx="1188462" cy="383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23" name="Group 38"/>
                <p:cNvGrpSpPr/>
                <p:nvPr/>
              </p:nvGrpSpPr>
              <p:grpSpPr>
                <a:xfrm>
                  <a:off x="1289720" y="4800601"/>
                  <a:ext cx="1382272" cy="1247"/>
                  <a:chOff x="1137320" y="3810001"/>
                  <a:chExt cx="1382272" cy="1247"/>
                </a:xfrm>
              </p:grpSpPr>
              <p:cxnSp>
                <p:nvCxnSpPr>
                  <p:cNvPr id="324" name="Straight Connector 323"/>
                  <p:cNvCxnSpPr/>
                  <p:nvPr/>
                </p:nvCxnSpPr>
                <p:spPr>
                  <a:xfrm rot="10800000">
                    <a:off x="1137320" y="3810752"/>
                    <a:ext cx="176693" cy="496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25" name="Straight Connector 324"/>
                  <p:cNvCxnSpPr/>
                  <p:nvPr/>
                </p:nvCxnSpPr>
                <p:spPr>
                  <a:xfrm rot="10800000">
                    <a:off x="2357255" y="3810001"/>
                    <a:ext cx="162337" cy="751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320" name="Oval 319"/>
              <p:cNvSpPr/>
              <p:nvPr/>
            </p:nvSpPr>
            <p:spPr>
              <a:xfrm>
                <a:off x="3810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1" name="Oval 320"/>
              <p:cNvSpPr/>
              <p:nvPr/>
            </p:nvSpPr>
            <p:spPr>
              <a:xfrm>
                <a:off x="32004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296" name="Straight Arrow Connector 11"/>
            <p:cNvCxnSpPr/>
            <p:nvPr/>
          </p:nvCxnSpPr>
          <p:spPr>
            <a:xfrm>
              <a:off x="3276600" y="1828800"/>
              <a:ext cx="533400" cy="1588"/>
            </a:xfrm>
            <a:prstGeom prst="straightConnector1">
              <a:avLst/>
            </a:prstGeom>
            <a:noFill/>
            <a:ln w="31750" cap="rnd" cmpd="sng" algn="ctr">
              <a:solidFill>
                <a:sysClr val="windowText" lastClr="000000"/>
              </a:solidFill>
              <a:prstDash val="solid"/>
              <a:bevel/>
              <a:headEnd type="arrow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grpSp>
          <p:nvGrpSpPr>
            <p:cNvPr id="297" name="Group 102"/>
            <p:cNvGrpSpPr/>
            <p:nvPr/>
          </p:nvGrpSpPr>
          <p:grpSpPr>
            <a:xfrm>
              <a:off x="2895600" y="4191000"/>
              <a:ext cx="1143000" cy="228600"/>
              <a:chOff x="381000" y="4724400"/>
              <a:chExt cx="3519317" cy="761998"/>
            </a:xfrm>
          </p:grpSpPr>
          <p:grpSp>
            <p:nvGrpSpPr>
              <p:cNvPr id="312" name="Group 40"/>
              <p:cNvGrpSpPr/>
              <p:nvPr/>
            </p:nvGrpSpPr>
            <p:grpSpPr>
              <a:xfrm>
                <a:off x="1073329" y="4850708"/>
                <a:ext cx="2119484" cy="635690"/>
                <a:chOff x="1289720" y="4648200"/>
                <a:chExt cx="1382272" cy="383498"/>
              </a:xfrm>
            </p:grpSpPr>
            <p:pic>
              <p:nvPicPr>
                <p:cNvPr id="315" name="Picture 314"/>
                <p:cNvPicPr/>
                <p:nvPr/>
              </p:nvPicPr>
              <p:blipFill>
                <a:blip r:embed="rId2" cstate="print">
                  <a:clrChange>
                    <a:clrFrom>
                      <a:srgbClr val="010002"/>
                    </a:clrFrom>
                    <a:clrTo>
                      <a:srgbClr val="010002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1386969" y="4648200"/>
                  <a:ext cx="1188462" cy="383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16" name="Group 38"/>
                <p:cNvGrpSpPr/>
                <p:nvPr/>
              </p:nvGrpSpPr>
              <p:grpSpPr>
                <a:xfrm>
                  <a:off x="1289720" y="4800601"/>
                  <a:ext cx="1382272" cy="1247"/>
                  <a:chOff x="1137320" y="3810001"/>
                  <a:chExt cx="1382272" cy="1247"/>
                </a:xfrm>
              </p:grpSpPr>
              <p:cxnSp>
                <p:nvCxnSpPr>
                  <p:cNvPr id="317" name="Straight Connector 316"/>
                  <p:cNvCxnSpPr/>
                  <p:nvPr/>
                </p:nvCxnSpPr>
                <p:spPr>
                  <a:xfrm rot="10800000">
                    <a:off x="1137320" y="3810752"/>
                    <a:ext cx="176693" cy="496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>
                  <a:xfrm rot="10800000">
                    <a:off x="2357255" y="3810001"/>
                    <a:ext cx="162337" cy="751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313" name="Oval 312"/>
              <p:cNvSpPr/>
              <p:nvPr/>
            </p:nvSpPr>
            <p:spPr>
              <a:xfrm>
                <a:off x="3810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4" name="Oval 313"/>
              <p:cNvSpPr/>
              <p:nvPr/>
            </p:nvSpPr>
            <p:spPr>
              <a:xfrm>
                <a:off x="32004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298" name="Straight Arrow Connector 11"/>
            <p:cNvCxnSpPr/>
            <p:nvPr/>
          </p:nvCxnSpPr>
          <p:spPr>
            <a:xfrm>
              <a:off x="3200400" y="4038600"/>
              <a:ext cx="533400" cy="1588"/>
            </a:xfrm>
            <a:prstGeom prst="straightConnector1">
              <a:avLst/>
            </a:prstGeom>
            <a:noFill/>
            <a:ln w="31750" cap="rnd" cmpd="sng" algn="ctr">
              <a:solidFill>
                <a:sysClr val="windowText" lastClr="000000"/>
              </a:solidFill>
              <a:prstDash val="solid"/>
              <a:bevel/>
              <a:headEnd type="arrow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311" name="Flowchart: Stored Data 17"/>
            <p:cNvSpPr/>
            <p:nvPr/>
          </p:nvSpPr>
          <p:spPr>
            <a:xfrm flipH="1">
              <a:off x="5067300" y="1600200"/>
              <a:ext cx="304800" cy="2971800"/>
            </a:xfrm>
            <a:prstGeom prst="flowChartOnlineStorag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68" name="Group 367"/>
            <p:cNvGrpSpPr/>
            <p:nvPr/>
          </p:nvGrpSpPr>
          <p:grpSpPr>
            <a:xfrm>
              <a:off x="228600" y="2026920"/>
              <a:ext cx="8991600" cy="2057400"/>
              <a:chOff x="152400" y="2026920"/>
              <a:chExt cx="8991600" cy="2057400"/>
            </a:xfrm>
          </p:grpSpPr>
          <p:cxnSp>
            <p:nvCxnSpPr>
              <p:cNvPr id="370" name="Straight Arrow Connector 369"/>
              <p:cNvCxnSpPr/>
              <p:nvPr/>
            </p:nvCxnSpPr>
            <p:spPr>
              <a:xfrm>
                <a:off x="762000" y="3131026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2C05D1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sp>
            <p:nvSpPr>
              <p:cNvPr id="371" name="TextBox 370"/>
              <p:cNvSpPr txBox="1"/>
              <p:nvPr/>
            </p:nvSpPr>
            <p:spPr>
              <a:xfrm>
                <a:off x="152400" y="2824490"/>
                <a:ext cx="609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cxnSp>
            <p:nvCxnSpPr>
              <p:cNvPr id="372" name="Straight Arrow Connector 371"/>
              <p:cNvCxnSpPr/>
              <p:nvPr/>
            </p:nvCxnSpPr>
            <p:spPr>
              <a:xfrm>
                <a:off x="5486400" y="3131026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2C05D1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373" name="Straight Arrow Connector 372"/>
              <p:cNvCxnSpPr/>
              <p:nvPr/>
            </p:nvCxnSpPr>
            <p:spPr>
              <a:xfrm>
                <a:off x="5486400" y="2741612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6609CD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374" name="Straight Arrow Connector 373"/>
              <p:cNvCxnSpPr/>
              <p:nvPr/>
            </p:nvCxnSpPr>
            <p:spPr>
              <a:xfrm>
                <a:off x="5486400" y="3505200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14ADC2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375" name="Straight Arrow Connector 374"/>
              <p:cNvCxnSpPr/>
              <p:nvPr/>
            </p:nvCxnSpPr>
            <p:spPr>
              <a:xfrm>
                <a:off x="5486400" y="2360612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A103D3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376" name="Straight Arrow Connector 375"/>
              <p:cNvCxnSpPr/>
              <p:nvPr/>
            </p:nvCxnSpPr>
            <p:spPr>
              <a:xfrm>
                <a:off x="5486400" y="3886200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08CE4A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sp>
            <p:nvSpPr>
              <p:cNvPr id="377" name="TextBox 376"/>
              <p:cNvSpPr txBox="1"/>
              <p:nvPr/>
            </p:nvSpPr>
            <p:spPr>
              <a:xfrm>
                <a:off x="7086600" y="2824490"/>
                <a:ext cx="609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8" name="TextBox 377"/>
              <p:cNvSpPr txBox="1"/>
              <p:nvPr/>
            </p:nvSpPr>
            <p:spPr>
              <a:xfrm>
                <a:off x="7086600" y="2407920"/>
                <a:ext cx="1447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 + 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m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9" name="TextBox 378"/>
              <p:cNvSpPr txBox="1"/>
              <p:nvPr/>
            </p:nvSpPr>
            <p:spPr>
              <a:xfrm>
                <a:off x="7086600" y="3180100"/>
                <a:ext cx="1447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 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–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latin typeface="+mj-lt"/>
                  </a:rPr>
                  <a:t> 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m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80" name="TextBox 379"/>
              <p:cNvSpPr txBox="1"/>
              <p:nvPr/>
            </p:nvSpPr>
            <p:spPr>
              <a:xfrm>
                <a:off x="7086600" y="3561100"/>
                <a:ext cx="1905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 –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 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2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m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81" name="TextBox 380"/>
              <p:cNvSpPr txBox="1"/>
              <p:nvPr/>
            </p:nvSpPr>
            <p:spPr>
              <a:xfrm>
                <a:off x="7086600" y="2026920"/>
                <a:ext cx="20574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 + 2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m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5</cp:revision>
  <dcterms:created xsi:type="dcterms:W3CDTF">2014-05-20T15:42:21Z</dcterms:created>
  <dcterms:modified xsi:type="dcterms:W3CDTF">2014-08-19T00:01:49Z</dcterms:modified>
</cp:coreProperties>
</file>