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3258" y="-9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80B2A-5BCD-43F4-B28A-6189902025C2}" type="datetimeFigureOut">
              <a:rPr lang="en-US" smtClean="0"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F9241-15BF-48E4-8BAA-C24C7E91B2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80B2A-5BCD-43F4-B28A-6189902025C2}" type="datetimeFigureOut">
              <a:rPr lang="en-US" smtClean="0"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F9241-15BF-48E4-8BAA-C24C7E91B2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80B2A-5BCD-43F4-B28A-6189902025C2}" type="datetimeFigureOut">
              <a:rPr lang="en-US" smtClean="0"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F9241-15BF-48E4-8BAA-C24C7E91B2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80B2A-5BCD-43F4-B28A-6189902025C2}" type="datetimeFigureOut">
              <a:rPr lang="en-US" smtClean="0"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F9241-15BF-48E4-8BAA-C24C7E91B2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80B2A-5BCD-43F4-B28A-6189902025C2}" type="datetimeFigureOut">
              <a:rPr lang="en-US" smtClean="0"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F9241-15BF-48E4-8BAA-C24C7E91B2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80B2A-5BCD-43F4-B28A-6189902025C2}" type="datetimeFigureOut">
              <a:rPr lang="en-US" smtClean="0"/>
              <a:t>7/25/2014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F9241-15BF-48E4-8BAA-C24C7E91B2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80B2A-5BCD-43F4-B28A-6189902025C2}" type="datetimeFigureOut">
              <a:rPr lang="en-US" smtClean="0"/>
              <a:t>7/25/2014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F9241-15BF-48E4-8BAA-C24C7E91B2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80B2A-5BCD-43F4-B28A-6189902025C2}" type="datetimeFigureOut">
              <a:rPr lang="en-US" smtClean="0"/>
              <a:t>7/25/2014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F9241-15BF-48E4-8BAA-C24C7E91B2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80B2A-5BCD-43F4-B28A-6189902025C2}" type="datetimeFigureOut">
              <a:rPr lang="en-US" smtClean="0"/>
              <a:t>7/25/2014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F9241-15BF-48E4-8BAA-C24C7E91B2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80B2A-5BCD-43F4-B28A-6189902025C2}" type="datetimeFigureOut">
              <a:rPr lang="en-US" smtClean="0"/>
              <a:t>7/25/2014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F9241-15BF-48E4-8BAA-C24C7E91B2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80B2A-5BCD-43F4-B28A-6189902025C2}" type="datetimeFigureOut">
              <a:rPr lang="en-US" smtClean="0"/>
              <a:t>7/25/2014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F9241-15BF-48E4-8BAA-C24C7E91B2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80B2A-5BCD-43F4-B28A-6189902025C2}" type="datetimeFigureOut">
              <a:rPr lang="en-US" smtClean="0"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F9241-15BF-48E4-8BAA-C24C7E91B21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-198120" y="-1400556"/>
            <a:ext cx="9540240" cy="9659112"/>
            <a:chOff x="-762000" y="-381000"/>
            <a:chExt cx="9540240" cy="9659112"/>
          </a:xfrm>
        </p:grpSpPr>
        <p:pic>
          <p:nvPicPr>
            <p:cNvPr id="4" name="Picture 3" descr="combined.jp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41020" y="5410200"/>
              <a:ext cx="8001000" cy="3867912"/>
            </a:xfrm>
            <a:prstGeom prst="rect">
              <a:avLst/>
            </a:prstGeom>
          </p:spPr>
        </p:pic>
        <p:pic>
          <p:nvPicPr>
            <p:cNvPr id="5" name="Picture 4" descr="red.jpg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41020" y="3479800"/>
              <a:ext cx="8001000" cy="1290456"/>
            </a:xfrm>
            <a:prstGeom prst="rect">
              <a:avLst/>
            </a:prstGeom>
          </p:spPr>
        </p:pic>
        <p:pic>
          <p:nvPicPr>
            <p:cNvPr id="6" name="Picture 5" descr="green.jpg"/>
            <p:cNvPicPr>
              <a:picLocks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41020" y="1549400"/>
              <a:ext cx="8001000" cy="1290456"/>
            </a:xfrm>
            <a:prstGeom prst="rect">
              <a:avLst/>
            </a:prstGeom>
          </p:spPr>
        </p:pic>
        <p:pic>
          <p:nvPicPr>
            <p:cNvPr id="7" name="Picture 6" descr="purple.jpg"/>
            <p:cNvPicPr>
              <a:picLocks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41020" y="-381000"/>
              <a:ext cx="8001000" cy="1290456"/>
            </a:xfrm>
            <a:prstGeom prst="rect">
              <a:avLst/>
            </a:prstGeom>
          </p:spPr>
        </p:pic>
        <p:sp>
          <p:nvSpPr>
            <p:cNvPr id="9" name="Plus 8"/>
            <p:cNvSpPr/>
            <p:nvPr/>
          </p:nvSpPr>
          <p:spPr>
            <a:xfrm>
              <a:off x="-762000" y="3744028"/>
              <a:ext cx="762000" cy="762000"/>
            </a:xfrm>
            <a:prstGeom prst="mathPlus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Plus 9"/>
            <p:cNvSpPr/>
            <p:nvPr/>
          </p:nvSpPr>
          <p:spPr>
            <a:xfrm>
              <a:off x="-762000" y="1813628"/>
              <a:ext cx="762000" cy="762000"/>
            </a:xfrm>
            <a:prstGeom prst="mathPlus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304800" y="5105400"/>
              <a:ext cx="8473440" cy="0"/>
            </a:xfrm>
            <a:prstGeom prst="line">
              <a:avLst/>
            </a:prstGeom>
            <a:ln w="1206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981200" y="-311550"/>
              <a:ext cx="0" cy="9418320"/>
            </a:xfrm>
            <a:prstGeom prst="line">
              <a:avLst/>
            </a:prstGeom>
            <a:ln w="57150">
              <a:solidFill>
                <a:srgbClr val="0000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4542100" y="-311550"/>
              <a:ext cx="0" cy="9418320"/>
            </a:xfrm>
            <a:prstGeom prst="line">
              <a:avLst/>
            </a:prstGeom>
            <a:ln w="57150">
              <a:solidFill>
                <a:srgbClr val="0000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7098175" y="-311550"/>
              <a:ext cx="0" cy="9418320"/>
            </a:xfrm>
            <a:prstGeom prst="line">
              <a:avLst/>
            </a:prstGeom>
            <a:ln w="57150">
              <a:solidFill>
                <a:srgbClr val="0000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-6400800" y="1599979"/>
            <a:ext cx="3581400" cy="3658043"/>
            <a:chOff x="-6400800" y="2743201"/>
            <a:chExt cx="3581400" cy="3658043"/>
          </a:xfrm>
        </p:grpSpPr>
        <p:cxnSp>
          <p:nvCxnSpPr>
            <p:cNvPr id="19" name="Straight Arrow Connector 18"/>
            <p:cNvCxnSpPr/>
            <p:nvPr/>
          </p:nvCxnSpPr>
          <p:spPr>
            <a:xfrm>
              <a:off x="-5486400" y="5526313"/>
              <a:ext cx="2667000" cy="0"/>
            </a:xfrm>
            <a:prstGeom prst="straightConnector1">
              <a:avLst/>
            </a:prstGeom>
            <a:ln w="889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-5439228" y="2894076"/>
              <a:ext cx="0" cy="2670048"/>
            </a:xfrm>
            <a:prstGeom prst="straightConnector1">
              <a:avLst/>
            </a:prstGeom>
            <a:ln w="889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-5105400" y="5754913"/>
              <a:ext cx="1905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 smtClean="0"/>
                <a:t>Time</a:t>
              </a:r>
              <a:endParaRPr lang="en-US" sz="3600" dirty="0"/>
            </a:p>
          </p:txBody>
        </p:sp>
        <p:sp>
          <p:nvSpPr>
            <p:cNvPr id="23" name="TextBox 22"/>
            <p:cNvSpPr txBox="1"/>
            <p:nvPr/>
          </p:nvSpPr>
          <p:spPr>
            <a:xfrm rot="16200000">
              <a:off x="-7563534" y="3905935"/>
              <a:ext cx="2971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 smtClean="0"/>
                <a:t>Electric Field</a:t>
              </a:r>
              <a:endParaRPr lang="en-US" sz="3600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3</cp:revision>
  <dcterms:created xsi:type="dcterms:W3CDTF">2014-07-25T22:41:59Z</dcterms:created>
  <dcterms:modified xsi:type="dcterms:W3CDTF">2014-07-25T23:09:24Z</dcterms:modified>
</cp:coreProperties>
</file>