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99" autoAdjust="0"/>
  </p:normalViewPr>
  <p:slideViewPr>
    <p:cSldViewPr>
      <p:cViewPr varScale="1">
        <p:scale>
          <a:sx n="81" d="100"/>
          <a:sy n="81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8ACA-2783-4054-AC33-B3C74A052816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213E-73DE-4756-813E-0C733BA6C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8ACA-2783-4054-AC33-B3C74A052816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213E-73DE-4756-813E-0C733BA6C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8ACA-2783-4054-AC33-B3C74A052816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213E-73DE-4756-813E-0C733BA6C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8ACA-2783-4054-AC33-B3C74A052816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213E-73DE-4756-813E-0C733BA6C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8ACA-2783-4054-AC33-B3C74A052816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213E-73DE-4756-813E-0C733BA6C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8ACA-2783-4054-AC33-B3C74A052816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213E-73DE-4756-813E-0C733BA6C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8ACA-2783-4054-AC33-B3C74A052816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213E-73DE-4756-813E-0C733BA6C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8ACA-2783-4054-AC33-B3C74A052816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213E-73DE-4756-813E-0C733BA6C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8ACA-2783-4054-AC33-B3C74A052816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213E-73DE-4756-813E-0C733BA6C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8ACA-2783-4054-AC33-B3C74A052816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213E-73DE-4756-813E-0C733BA6C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8ACA-2783-4054-AC33-B3C74A052816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213E-73DE-4756-813E-0C733BA6C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18ACA-2783-4054-AC33-B3C74A052816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0213E-73DE-4756-813E-0C733BA6C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man_Dow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685800"/>
            <a:ext cx="3581400" cy="2610762"/>
          </a:xfrm>
          <a:prstGeom prst="rect">
            <a:avLst/>
          </a:prstGeom>
        </p:spPr>
      </p:pic>
      <p:pic>
        <p:nvPicPr>
          <p:cNvPr id="5" name="Picture 4" descr="Raman_U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685800"/>
            <a:ext cx="3581400" cy="2610762"/>
          </a:xfrm>
          <a:prstGeom prst="rect">
            <a:avLst/>
          </a:prstGeom>
        </p:spPr>
      </p:pic>
      <p:pic>
        <p:nvPicPr>
          <p:cNvPr id="6" name="Picture 5" descr="Rayleig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14800" y="3810000"/>
            <a:ext cx="3581400" cy="261076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838200" y="3657600"/>
            <a:ext cx="7467600" cy="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00200" y="434340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smtClean="0"/>
              <a:t>Rayleigh Scattering</a:t>
            </a:r>
            <a:endParaRPr lang="en-US" sz="2000" b="1" i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3459480" y="-1524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smtClean="0"/>
              <a:t>Raman Scattering</a:t>
            </a:r>
            <a:endParaRPr lang="en-US" sz="2000" b="1" i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4335780" y="17526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/>
              <a:t>or</a:t>
            </a:r>
            <a:endParaRPr lang="en-US" sz="20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" y="609600"/>
            <a:ext cx="381000" cy="369332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76800" y="609600"/>
            <a:ext cx="381000" cy="369332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219200" y="3962400"/>
            <a:ext cx="381000" cy="369332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18" name="Rectangle 17"/>
          <p:cNvSpPr/>
          <p:nvPr/>
        </p:nvSpPr>
        <p:spPr>
          <a:xfrm>
            <a:off x="1447800" y="1438274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200400" y="1438274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886200" y="1371600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715000" y="1438274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462711" y="1371600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467600" y="1438274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229600" y="1376355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472111" y="4495800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800600" y="4562474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553200" y="4557711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239000" y="4495800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124074" y="1371600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119310" y="1233497"/>
            <a:ext cx="319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ω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886200" y="1233489"/>
            <a:ext cx="319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ω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467474" y="1238252"/>
            <a:ext cx="319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ω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224837" y="1233489"/>
            <a:ext cx="319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ω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43763" y="4357689"/>
            <a:ext cx="319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ω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481637" y="4357689"/>
            <a:ext cx="319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ω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419230" y="685589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186111" y="685589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762630" y="685589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529511" y="685589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4778621" y="3819105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6545502" y="3819105"/>
            <a:ext cx="3048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14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13</cp:revision>
  <dcterms:created xsi:type="dcterms:W3CDTF">2014-05-26T19:14:42Z</dcterms:created>
  <dcterms:modified xsi:type="dcterms:W3CDTF">2014-08-18T22:52:22Z</dcterms:modified>
</cp:coreProperties>
</file>