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05D1"/>
    <a:srgbClr val="0DA30D"/>
    <a:srgbClr val="3C1A56"/>
    <a:srgbClr val="532476"/>
    <a:srgbClr val="8439BD"/>
    <a:srgbClr val="9F5FC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23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818D-2761-430B-ADB2-C3B52CEEF857}" type="datetimeFigureOut">
              <a:rPr lang="en-US" smtClean="0"/>
              <a:pPr/>
              <a:t>7/26/2014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E4A-FC3C-47A3-9562-65E2A0F0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818D-2761-430B-ADB2-C3B52CEEF857}" type="datetimeFigureOut">
              <a:rPr lang="en-US" smtClean="0"/>
              <a:pPr/>
              <a:t>7/26/2014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E4A-FC3C-47A3-9562-65E2A0F0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818D-2761-430B-ADB2-C3B52CEEF857}" type="datetimeFigureOut">
              <a:rPr lang="en-US" smtClean="0"/>
              <a:pPr/>
              <a:t>7/26/2014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E4A-FC3C-47A3-9562-65E2A0F0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818D-2761-430B-ADB2-C3B52CEEF857}" type="datetimeFigureOut">
              <a:rPr lang="en-US" smtClean="0"/>
              <a:pPr/>
              <a:t>7/26/2014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E4A-FC3C-47A3-9562-65E2A0F0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818D-2761-430B-ADB2-C3B52CEEF857}" type="datetimeFigureOut">
              <a:rPr lang="en-US" smtClean="0"/>
              <a:pPr/>
              <a:t>7/26/2014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E4A-FC3C-47A3-9562-65E2A0F0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818D-2761-430B-ADB2-C3B52CEEF857}" type="datetimeFigureOut">
              <a:rPr lang="en-US" smtClean="0"/>
              <a:pPr/>
              <a:t>7/26/2014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E4A-FC3C-47A3-9562-65E2A0F0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818D-2761-430B-ADB2-C3B52CEEF857}" type="datetimeFigureOut">
              <a:rPr lang="en-US" smtClean="0"/>
              <a:pPr/>
              <a:t>7/26/2014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E4A-FC3C-47A3-9562-65E2A0F0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818D-2761-430B-ADB2-C3B52CEEF857}" type="datetimeFigureOut">
              <a:rPr lang="en-US" smtClean="0"/>
              <a:pPr/>
              <a:t>7/26/2014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E4A-FC3C-47A3-9562-65E2A0F0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818D-2761-430B-ADB2-C3B52CEEF857}" type="datetimeFigureOut">
              <a:rPr lang="en-US" smtClean="0"/>
              <a:pPr/>
              <a:t>7/26/2014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E4A-FC3C-47A3-9562-65E2A0F0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818D-2761-430B-ADB2-C3B52CEEF857}" type="datetimeFigureOut">
              <a:rPr lang="en-US" smtClean="0"/>
              <a:pPr/>
              <a:t>7/26/2014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E4A-FC3C-47A3-9562-65E2A0F0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818D-2761-430B-ADB2-C3B52CEEF857}" type="datetimeFigureOut">
              <a:rPr lang="en-US" smtClean="0"/>
              <a:pPr/>
              <a:t>7/26/2014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E4A-FC3C-47A3-9562-65E2A0F0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8818D-2761-430B-ADB2-C3B52CEEF857}" type="datetimeFigureOut">
              <a:rPr lang="en-US" smtClean="0"/>
              <a:pPr/>
              <a:t>7/26/2014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24E4A-FC3C-47A3-9562-65E2A0F0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" name="Group 224"/>
          <p:cNvGrpSpPr/>
          <p:nvPr/>
        </p:nvGrpSpPr>
        <p:grpSpPr>
          <a:xfrm>
            <a:off x="-152400" y="-228600"/>
            <a:ext cx="9234490" cy="6702937"/>
            <a:chOff x="-152400" y="-228600"/>
            <a:chExt cx="9234490" cy="6702937"/>
          </a:xfrm>
        </p:grpSpPr>
        <p:sp>
          <p:nvSpPr>
            <p:cNvPr id="9" name="Cube 8"/>
            <p:cNvSpPr/>
            <p:nvPr/>
          </p:nvSpPr>
          <p:spPr>
            <a:xfrm flipH="1">
              <a:off x="4424819" y="1731413"/>
              <a:ext cx="1486473" cy="684232"/>
            </a:xfrm>
            <a:prstGeom prst="cube">
              <a:avLst>
                <a:gd name="adj" fmla="val 25000"/>
              </a:avLst>
            </a:prstGeom>
            <a:noFill/>
            <a:ln w="25400" cap="rnd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Down Arrow 176"/>
            <p:cNvSpPr>
              <a:spLocks/>
            </p:cNvSpPr>
            <p:nvPr/>
          </p:nvSpPr>
          <p:spPr>
            <a:xfrm rot="16200000" flipH="1">
              <a:off x="2587936" y="1361402"/>
              <a:ext cx="158132" cy="3048001"/>
            </a:xfrm>
            <a:prstGeom prst="downArrow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Rectangle 3"/>
            <p:cNvSpPr/>
            <p:nvPr/>
          </p:nvSpPr>
          <p:spPr>
            <a:xfrm flipH="1">
              <a:off x="6598726" y="2896729"/>
              <a:ext cx="315312" cy="7091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Block Arc 4"/>
            <p:cNvSpPr/>
            <p:nvPr/>
          </p:nvSpPr>
          <p:spPr>
            <a:xfrm rot="10800000" flipH="1">
              <a:off x="5391577" y="2989783"/>
              <a:ext cx="1234479" cy="328699"/>
            </a:xfrm>
            <a:prstGeom prst="blockArc">
              <a:avLst/>
            </a:prstGeom>
            <a:solidFill>
              <a:srgbClr val="FF0000"/>
            </a:solidFill>
            <a:ln>
              <a:noFill/>
            </a:ln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" name="Isosceles Triangle 5"/>
            <p:cNvSpPr/>
            <p:nvPr/>
          </p:nvSpPr>
          <p:spPr>
            <a:xfrm rot="16200000">
              <a:off x="5888818" y="2898259"/>
              <a:ext cx="427028" cy="942059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Cube 6"/>
            <p:cNvSpPr/>
            <p:nvPr/>
          </p:nvSpPr>
          <p:spPr>
            <a:xfrm rot="11616880" flipH="1">
              <a:off x="5167191" y="1966157"/>
              <a:ext cx="264501" cy="145641"/>
            </a:xfrm>
            <a:prstGeom prst="cube">
              <a:avLst>
                <a:gd name="adj" fmla="val 70977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 flipH="1" flipV="1">
              <a:off x="4182533" y="2058696"/>
              <a:ext cx="1097280" cy="0"/>
            </a:xfrm>
            <a:prstGeom prst="line">
              <a:avLst/>
            </a:prstGeom>
            <a:ln w="28575" cap="rnd">
              <a:solidFill>
                <a:srgbClr val="FF0000"/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 rot="14420728" flipV="1">
              <a:off x="1791266" y="1842066"/>
              <a:ext cx="492377" cy="41730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LeftDown"/>
              <a:lightRig rig="threePt" dir="t"/>
            </a:scene3d>
            <a:sp3d prstMaterial="plastic">
              <a:bevelT w="0" h="1968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 flipH="1">
              <a:off x="5266610" y="3127505"/>
              <a:ext cx="158132" cy="587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Block Arc 11"/>
            <p:cNvSpPr/>
            <p:nvPr/>
          </p:nvSpPr>
          <p:spPr>
            <a:xfrm rot="10800000" flipH="1">
              <a:off x="5371696" y="3000006"/>
              <a:ext cx="1377109" cy="480406"/>
            </a:xfrm>
            <a:prstGeom prst="blockArc">
              <a:avLst/>
            </a:prstGeom>
            <a:solidFill>
              <a:srgbClr val="FF0000"/>
            </a:solidFill>
            <a:ln>
              <a:noFill/>
            </a:ln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Block Arc 12"/>
            <p:cNvSpPr/>
            <p:nvPr/>
          </p:nvSpPr>
          <p:spPr>
            <a:xfrm flipH="1">
              <a:off x="5309431" y="3447776"/>
              <a:ext cx="1377109" cy="480407"/>
            </a:xfrm>
            <a:prstGeom prst="blockArc">
              <a:avLst/>
            </a:prstGeom>
            <a:solidFill>
              <a:srgbClr val="FF0000"/>
            </a:solidFill>
            <a:ln>
              <a:noFill/>
            </a:ln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Isosceles Triangle 13"/>
            <p:cNvSpPr/>
            <p:nvPr/>
          </p:nvSpPr>
          <p:spPr>
            <a:xfrm rot="5400000" flipH="1">
              <a:off x="5586550" y="2891742"/>
              <a:ext cx="427028" cy="942059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6609CD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 flipH="1">
              <a:off x="6571189" y="3244283"/>
              <a:ext cx="108715" cy="4017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 flipH="1">
              <a:off x="6618779" y="3526406"/>
              <a:ext cx="196192" cy="4017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 flipH="1">
              <a:off x="5256744" y="3240082"/>
              <a:ext cx="158132" cy="3649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2055403" y="2059362"/>
              <a:ext cx="555341" cy="1274467"/>
            </a:xfrm>
            <a:prstGeom prst="line">
              <a:avLst/>
            </a:prstGeom>
            <a:ln w="76200" cap="rnd">
              <a:solidFill>
                <a:srgbClr val="FF0000"/>
              </a:solidFill>
            </a:ln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2064714" y="2058696"/>
              <a:ext cx="708620" cy="0"/>
            </a:xfrm>
            <a:prstGeom prst="line">
              <a:avLst/>
            </a:prstGeom>
            <a:ln w="76200" cap="rnd">
              <a:solidFill>
                <a:srgbClr val="FF0000"/>
              </a:solidFill>
            </a:ln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cxnSpLocks noChangeAspect="1"/>
            </p:cNvCxnSpPr>
            <p:nvPr/>
          </p:nvCxnSpPr>
          <p:spPr>
            <a:xfrm rot="16200000" flipV="1">
              <a:off x="5253717" y="2097289"/>
              <a:ext cx="108771" cy="44145"/>
            </a:xfrm>
            <a:prstGeom prst="line">
              <a:avLst/>
            </a:prstGeom>
            <a:ln w="28575" cap="rnd">
              <a:solidFill>
                <a:srgbClr val="FF0000"/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Can 20"/>
            <p:cNvSpPr/>
            <p:nvPr/>
          </p:nvSpPr>
          <p:spPr>
            <a:xfrm rot="9306952" flipH="1">
              <a:off x="5252272" y="2183008"/>
              <a:ext cx="215258" cy="97202"/>
            </a:xfrm>
            <a:prstGeom prst="can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Cube 22"/>
            <p:cNvSpPr/>
            <p:nvPr/>
          </p:nvSpPr>
          <p:spPr>
            <a:xfrm flipH="1">
              <a:off x="3523926" y="1822643"/>
              <a:ext cx="1261249" cy="501770"/>
            </a:xfrm>
            <a:prstGeom prst="cube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 w="25400" cap="rnd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23"/>
            <p:cNvCxnSpPr/>
            <p:nvPr/>
          </p:nvCxnSpPr>
          <p:spPr>
            <a:xfrm flipH="1">
              <a:off x="3495360" y="2058696"/>
              <a:ext cx="351308" cy="0"/>
            </a:xfrm>
            <a:prstGeom prst="line">
              <a:avLst/>
            </a:prstGeom>
            <a:ln w="28575" cap="rnd">
              <a:solidFill>
                <a:srgbClr val="FF0000"/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Isosceles Triangle 24"/>
            <p:cNvSpPr/>
            <p:nvPr/>
          </p:nvSpPr>
          <p:spPr>
            <a:xfrm rot="5088102" flipH="1" flipV="1">
              <a:off x="2553255" y="1529719"/>
              <a:ext cx="1034284" cy="926727"/>
            </a:xfrm>
            <a:prstGeom prst="triangl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20000" lon="4200000" rev="0"/>
              </a:camera>
              <a:lightRig rig="threePt" dir="t"/>
            </a:scene3d>
            <a:sp3d>
              <a:bevelT w="101600" h="196850" prst="convex"/>
              <a:bevelB w="0" h="2222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724400" y="1219200"/>
              <a:ext cx="13133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kern="0" dirty="0" smtClean="0">
                  <a:solidFill>
                    <a:sysClr val="windowText" lastClr="000000"/>
                  </a:solidFill>
                  <a:latin typeface="+mj-lt"/>
                </a:rPr>
                <a:t>ECDL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262311" y="1295400"/>
              <a:ext cx="182890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3200" kern="0" dirty="0" smtClean="0">
                  <a:solidFill>
                    <a:sysClr val="windowText" lastClr="000000"/>
                  </a:solidFill>
                  <a:latin typeface="+mj-lt"/>
                </a:rPr>
                <a:t>EOM</a:t>
              </a:r>
              <a:endParaRPr lang="en-US" sz="3200" kern="0" dirty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286000" y="1244025"/>
              <a:ext cx="12172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Yb FA</a:t>
              </a: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 rot="16200000" flipV="1">
              <a:off x="4217705" y="3549350"/>
              <a:ext cx="478690" cy="201322"/>
            </a:xfrm>
            <a:prstGeom prst="line">
              <a:avLst/>
            </a:prstGeom>
            <a:ln w="38100" cap="rnd">
              <a:solidFill>
                <a:srgbClr val="FF0000"/>
              </a:solidFill>
            </a:ln>
            <a:effectLst>
              <a:glow rad="1397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Down Arrow 30"/>
            <p:cNvSpPr>
              <a:spLocks/>
            </p:cNvSpPr>
            <p:nvPr/>
          </p:nvSpPr>
          <p:spPr>
            <a:xfrm rot="20231834" flipH="1">
              <a:off x="4646285" y="4021880"/>
              <a:ext cx="158132" cy="558098"/>
            </a:xfrm>
            <a:prstGeom prst="down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Can 31"/>
            <p:cNvSpPr/>
            <p:nvPr/>
          </p:nvSpPr>
          <p:spPr>
            <a:xfrm rot="9628247" flipH="1">
              <a:off x="4346154" y="3711147"/>
              <a:ext cx="345096" cy="143734"/>
            </a:xfrm>
            <a:prstGeom prst="can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Cube 32"/>
            <p:cNvSpPr/>
            <p:nvPr/>
          </p:nvSpPr>
          <p:spPr>
            <a:xfrm rot="9598760" flipH="1">
              <a:off x="4102842" y="3802705"/>
              <a:ext cx="926522" cy="273834"/>
            </a:xfrm>
            <a:prstGeom prst="cube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 w="25400" cap="rnd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7800000" rev="21540000"/>
              </a:camera>
              <a:lightRig rig="threePt" dir="t"/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Block Arc 36"/>
            <p:cNvSpPr/>
            <p:nvPr/>
          </p:nvSpPr>
          <p:spPr>
            <a:xfrm rot="10800000" flipH="1">
              <a:off x="5339496" y="3032764"/>
              <a:ext cx="1377109" cy="328699"/>
            </a:xfrm>
            <a:prstGeom prst="blockArc">
              <a:avLst/>
            </a:prstGeom>
            <a:solidFill>
              <a:srgbClr val="2C05D1"/>
            </a:solidFill>
            <a:ln>
              <a:noFill/>
            </a:ln>
            <a:effectLst>
              <a:glow rad="101600">
                <a:srgbClr val="2C05D1">
                  <a:alpha val="6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Block Arc 37"/>
            <p:cNvSpPr/>
            <p:nvPr/>
          </p:nvSpPr>
          <p:spPr>
            <a:xfrm flipH="1">
              <a:off x="5336248" y="3447330"/>
              <a:ext cx="1377109" cy="328699"/>
            </a:xfrm>
            <a:prstGeom prst="blockArc">
              <a:avLst/>
            </a:prstGeom>
            <a:solidFill>
              <a:srgbClr val="2C05D1"/>
            </a:solidFill>
            <a:ln>
              <a:noFill/>
            </a:ln>
            <a:effectLst>
              <a:glow rad="101600">
                <a:srgbClr val="2C05D1">
                  <a:alpha val="6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 flipH="1">
              <a:off x="6605942" y="3034195"/>
              <a:ext cx="295258" cy="4017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 flipH="1">
              <a:off x="6618779" y="3263289"/>
              <a:ext cx="295258" cy="4017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54978" y="3352800"/>
              <a:ext cx="921422" cy="6069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3200" kern="0" dirty="0" smtClean="0">
                  <a:solidFill>
                    <a:sysClr val="windowText" lastClr="000000"/>
                  </a:solidFill>
                  <a:latin typeface="+mj-lt"/>
                </a:rPr>
                <a:t>PDL</a:t>
              </a:r>
            </a:p>
          </p:txBody>
        </p:sp>
        <p:sp>
          <p:nvSpPr>
            <p:cNvPr id="51" name="Rectangle 50"/>
            <p:cNvSpPr/>
            <p:nvPr/>
          </p:nvSpPr>
          <p:spPr>
            <a:xfrm flipH="1">
              <a:off x="5400555" y="2985933"/>
              <a:ext cx="1220131" cy="81880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 rot="20455560">
              <a:off x="3606713" y="3833696"/>
              <a:ext cx="691997" cy="32948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kern="0" dirty="0" smtClean="0">
                  <a:solidFill>
                    <a:sysClr val="windowText" lastClr="000000"/>
                  </a:solidFill>
                </a:rPr>
                <a:t>PD</a:t>
              </a:r>
              <a:endParaRPr lang="en-US" sz="3200" kern="0" dirty="0">
                <a:solidFill>
                  <a:sysClr val="windowText" lastClr="000000"/>
                </a:solidFill>
              </a:endParaRPr>
            </a:p>
          </p:txBody>
        </p:sp>
        <p:cxnSp>
          <p:nvCxnSpPr>
            <p:cNvPr id="165" name="Straight Connector 164"/>
            <p:cNvCxnSpPr/>
            <p:nvPr/>
          </p:nvCxnSpPr>
          <p:spPr>
            <a:xfrm flipV="1">
              <a:off x="6503777" y="3400430"/>
              <a:ext cx="640080" cy="0"/>
            </a:xfrm>
            <a:prstGeom prst="line">
              <a:avLst/>
            </a:prstGeom>
            <a:ln w="76200" cap="rnd">
              <a:solidFill>
                <a:srgbClr val="FF0000"/>
              </a:solidFill>
            </a:ln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flipV="1">
              <a:off x="6527576" y="3400430"/>
              <a:ext cx="640080" cy="0"/>
            </a:xfrm>
            <a:prstGeom prst="line">
              <a:avLst/>
            </a:prstGeom>
            <a:ln w="31750" cap="rnd">
              <a:solidFill>
                <a:srgbClr val="2C05D1"/>
              </a:solidFill>
            </a:ln>
            <a:effectLst>
              <a:glow rad="101600">
                <a:srgbClr val="2C05D1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Isosceles Triangle 56"/>
            <p:cNvSpPr/>
            <p:nvPr/>
          </p:nvSpPr>
          <p:spPr>
            <a:xfrm rot="16200000" flipH="1">
              <a:off x="6051684" y="2990478"/>
              <a:ext cx="343467" cy="827838"/>
            </a:xfrm>
            <a:prstGeom prst="triangle">
              <a:avLst>
                <a:gd name="adj" fmla="val 51739"/>
              </a:avLst>
            </a:prstGeom>
            <a:solidFill>
              <a:srgbClr val="2C05D1"/>
            </a:solidFill>
            <a:ln>
              <a:noFill/>
            </a:ln>
            <a:effectLst>
              <a:glow rad="101600">
                <a:srgbClr val="2C05D1">
                  <a:alpha val="6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lowchart: Stored Data 57"/>
            <p:cNvSpPr/>
            <p:nvPr/>
          </p:nvSpPr>
          <p:spPr>
            <a:xfrm flipH="1">
              <a:off x="6546738" y="3024017"/>
              <a:ext cx="147895" cy="742640"/>
            </a:xfrm>
            <a:prstGeom prst="flowChartOnlineStorag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8" name="Group 67"/>
            <p:cNvGrpSpPr/>
            <p:nvPr/>
          </p:nvGrpSpPr>
          <p:grpSpPr>
            <a:xfrm>
              <a:off x="2590800" y="-228600"/>
              <a:ext cx="1371600" cy="1371600"/>
              <a:chOff x="2438400" y="-457200"/>
              <a:chExt cx="1371600" cy="1371600"/>
            </a:xfrm>
          </p:grpSpPr>
          <p:sp>
            <p:nvSpPr>
              <p:cNvPr id="65" name="Rounded Rectangular Callout 64"/>
              <p:cNvSpPr/>
              <p:nvPr/>
            </p:nvSpPr>
            <p:spPr>
              <a:xfrm>
                <a:off x="2438400" y="-457200"/>
                <a:ext cx="1371600" cy="1371600"/>
              </a:xfrm>
              <a:prstGeom prst="wedgeRoundRectCallout">
                <a:avLst>
                  <a:gd name="adj1" fmla="val 30522"/>
                  <a:gd name="adj2" fmla="val 108842"/>
                  <a:gd name="adj3" fmla="val 16667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2" name="Straight Arrow Connector 61"/>
              <p:cNvCxnSpPr/>
              <p:nvPr/>
            </p:nvCxnSpPr>
            <p:spPr>
              <a:xfrm flipV="1">
                <a:off x="2743200" y="-81280"/>
                <a:ext cx="0" cy="457200"/>
              </a:xfrm>
              <a:prstGeom prst="straightConnector1">
                <a:avLst/>
              </a:prstGeom>
              <a:ln w="50800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/>
              <p:cNvCxnSpPr/>
              <p:nvPr/>
            </p:nvCxnSpPr>
            <p:spPr>
              <a:xfrm flipV="1">
                <a:off x="3505200" y="381000"/>
                <a:ext cx="0" cy="457200"/>
              </a:xfrm>
              <a:prstGeom prst="straightConnector1">
                <a:avLst/>
              </a:prstGeom>
              <a:ln w="50800">
                <a:solidFill>
                  <a:srgbClr val="0070C0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 flipV="1">
                <a:off x="3124200" y="-355600"/>
                <a:ext cx="0" cy="731520"/>
              </a:xfrm>
              <a:prstGeom prst="straightConnector1">
                <a:avLst/>
              </a:prstGeom>
              <a:ln w="889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2590800" y="381000"/>
                <a:ext cx="1066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 68"/>
            <p:cNvGrpSpPr/>
            <p:nvPr/>
          </p:nvGrpSpPr>
          <p:grpSpPr>
            <a:xfrm>
              <a:off x="4343400" y="-228600"/>
              <a:ext cx="1371600" cy="1371600"/>
              <a:chOff x="2438400" y="-457200"/>
              <a:chExt cx="1371600" cy="1371600"/>
            </a:xfrm>
          </p:grpSpPr>
          <p:sp>
            <p:nvSpPr>
              <p:cNvPr id="70" name="Rounded Rectangular Callout 69"/>
              <p:cNvSpPr/>
              <p:nvPr/>
            </p:nvSpPr>
            <p:spPr>
              <a:xfrm>
                <a:off x="2438400" y="-457200"/>
                <a:ext cx="1371600" cy="1371600"/>
              </a:xfrm>
              <a:prstGeom prst="wedgeRoundRectCallout">
                <a:avLst>
                  <a:gd name="adj1" fmla="val -28836"/>
                  <a:gd name="adj2" fmla="val 108029"/>
                  <a:gd name="adj3" fmla="val 16667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3" name="Straight Arrow Connector 72"/>
              <p:cNvCxnSpPr/>
              <p:nvPr/>
            </p:nvCxnSpPr>
            <p:spPr>
              <a:xfrm flipV="1">
                <a:off x="3124200" y="-355600"/>
                <a:ext cx="0" cy="731520"/>
              </a:xfrm>
              <a:prstGeom prst="straightConnector1">
                <a:avLst/>
              </a:prstGeom>
              <a:ln w="889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>
                <a:off x="2590800" y="381000"/>
                <a:ext cx="1066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" name="Group 90"/>
            <p:cNvGrpSpPr/>
            <p:nvPr/>
          </p:nvGrpSpPr>
          <p:grpSpPr>
            <a:xfrm>
              <a:off x="1085852" y="4586289"/>
              <a:ext cx="914400" cy="609600"/>
              <a:chOff x="762000" y="4724400"/>
              <a:chExt cx="914400" cy="609600"/>
            </a:xfrm>
          </p:grpSpPr>
          <p:sp>
            <p:nvSpPr>
              <p:cNvPr id="79" name="Can 78"/>
              <p:cNvSpPr/>
              <p:nvPr/>
            </p:nvSpPr>
            <p:spPr>
              <a:xfrm>
                <a:off x="762000" y="4724400"/>
                <a:ext cx="914400" cy="609600"/>
              </a:xfrm>
              <a:prstGeom prst="can">
                <a:avLst>
                  <a:gd name="adj" fmla="val 50000"/>
                </a:avLst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1" name="Straight Connector 80"/>
              <p:cNvCxnSpPr>
                <a:stCxn id="85" idx="1"/>
                <a:endCxn id="85" idx="5"/>
              </p:cNvCxnSpPr>
              <p:nvPr/>
            </p:nvCxnSpPr>
            <p:spPr>
              <a:xfrm>
                <a:off x="911120" y="4769037"/>
                <a:ext cx="614250" cy="215526"/>
              </a:xfrm>
              <a:prstGeom prst="line">
                <a:avLst/>
              </a:prstGeom>
              <a:ln w="60325" cap="flat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Oval 84"/>
              <p:cNvSpPr/>
              <p:nvPr/>
            </p:nvSpPr>
            <p:spPr>
              <a:xfrm>
                <a:off x="783905" y="4724400"/>
                <a:ext cx="868680" cy="304800"/>
              </a:xfrm>
              <a:prstGeom prst="ellipse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6" name="Straight Connector 85"/>
              <p:cNvCxnSpPr>
                <a:stCxn id="85" idx="7"/>
                <a:endCxn id="85" idx="3"/>
              </p:cNvCxnSpPr>
              <p:nvPr/>
            </p:nvCxnSpPr>
            <p:spPr>
              <a:xfrm flipH="1">
                <a:off x="911120" y="4769037"/>
                <a:ext cx="614250" cy="215526"/>
              </a:xfrm>
              <a:prstGeom prst="line">
                <a:avLst/>
              </a:prstGeom>
              <a:ln w="60325" cap="flat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" name="Group 101"/>
            <p:cNvGrpSpPr/>
            <p:nvPr/>
          </p:nvGrpSpPr>
          <p:grpSpPr>
            <a:xfrm>
              <a:off x="1828801" y="5410200"/>
              <a:ext cx="1752599" cy="958970"/>
              <a:chOff x="6629398" y="1524000"/>
              <a:chExt cx="1752599" cy="958970"/>
            </a:xfrm>
          </p:grpSpPr>
          <p:sp>
            <p:nvSpPr>
              <p:cNvPr id="77" name="Cube 76"/>
              <p:cNvSpPr/>
              <p:nvPr/>
            </p:nvSpPr>
            <p:spPr>
              <a:xfrm flipH="1">
                <a:off x="6629398" y="1524000"/>
                <a:ext cx="1752599" cy="958970"/>
              </a:xfrm>
              <a:prstGeom prst="cube">
                <a:avLst>
                  <a:gd name="adj" fmla="val 25000"/>
                </a:avLst>
              </a:prstGeom>
              <a:solidFill>
                <a:srgbClr val="00B050"/>
              </a:solidFill>
              <a:ln w="25400" cap="rnd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3600000" rev="0"/>
                </a:camera>
                <a:lightRig rig="threePt" dir="t"/>
              </a:scene3d>
              <a:sp3d prstMaterial="powder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Freeform 93"/>
              <p:cNvSpPr>
                <a:spLocks noChangeAspect="1"/>
              </p:cNvSpPr>
              <p:nvPr/>
            </p:nvSpPr>
            <p:spPr>
              <a:xfrm rot="21240292">
                <a:off x="7353819" y="1811623"/>
                <a:ext cx="410152" cy="182880"/>
              </a:xfrm>
              <a:custGeom>
                <a:avLst/>
                <a:gdLst>
                  <a:gd name="connsiteX0" fmla="*/ 0 w 519113"/>
                  <a:gd name="connsiteY0" fmla="*/ 300831 h 570707"/>
                  <a:gd name="connsiteX1" fmla="*/ 200025 w 519113"/>
                  <a:gd name="connsiteY1" fmla="*/ 38894 h 570707"/>
                  <a:gd name="connsiteX2" fmla="*/ 319088 w 519113"/>
                  <a:gd name="connsiteY2" fmla="*/ 534194 h 570707"/>
                  <a:gd name="connsiteX3" fmla="*/ 519113 w 519113"/>
                  <a:gd name="connsiteY3" fmla="*/ 257969 h 570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9113" h="570707">
                    <a:moveTo>
                      <a:pt x="0" y="300831"/>
                    </a:moveTo>
                    <a:cubicBezTo>
                      <a:pt x="73422" y="150415"/>
                      <a:pt x="146844" y="0"/>
                      <a:pt x="200025" y="38894"/>
                    </a:cubicBezTo>
                    <a:cubicBezTo>
                      <a:pt x="253206" y="77788"/>
                      <a:pt x="265907" y="497681"/>
                      <a:pt x="319088" y="534194"/>
                    </a:cubicBezTo>
                    <a:cubicBezTo>
                      <a:pt x="372269" y="570707"/>
                      <a:pt x="476251" y="311944"/>
                      <a:pt x="519113" y="257969"/>
                    </a:cubicBezTo>
                  </a:path>
                </a:pathLst>
              </a:custGeom>
              <a:ln w="3175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Freeform 94"/>
              <p:cNvSpPr>
                <a:spLocks noChangeAspect="1"/>
              </p:cNvSpPr>
              <p:nvPr/>
            </p:nvSpPr>
            <p:spPr>
              <a:xfrm rot="21240292">
                <a:off x="7353819" y="2023112"/>
                <a:ext cx="410152" cy="182880"/>
              </a:xfrm>
              <a:custGeom>
                <a:avLst/>
                <a:gdLst>
                  <a:gd name="connsiteX0" fmla="*/ 0 w 519113"/>
                  <a:gd name="connsiteY0" fmla="*/ 300831 h 570707"/>
                  <a:gd name="connsiteX1" fmla="*/ 200025 w 519113"/>
                  <a:gd name="connsiteY1" fmla="*/ 38894 h 570707"/>
                  <a:gd name="connsiteX2" fmla="*/ 319088 w 519113"/>
                  <a:gd name="connsiteY2" fmla="*/ 534194 h 570707"/>
                  <a:gd name="connsiteX3" fmla="*/ 519113 w 519113"/>
                  <a:gd name="connsiteY3" fmla="*/ 257969 h 570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9113" h="570707">
                    <a:moveTo>
                      <a:pt x="0" y="300831"/>
                    </a:moveTo>
                    <a:cubicBezTo>
                      <a:pt x="73422" y="150415"/>
                      <a:pt x="146844" y="0"/>
                      <a:pt x="200025" y="38894"/>
                    </a:cubicBezTo>
                    <a:cubicBezTo>
                      <a:pt x="253206" y="77788"/>
                      <a:pt x="265907" y="497681"/>
                      <a:pt x="319088" y="534194"/>
                    </a:cubicBezTo>
                    <a:cubicBezTo>
                      <a:pt x="372269" y="570707"/>
                      <a:pt x="476251" y="311944"/>
                      <a:pt x="519113" y="257969"/>
                    </a:cubicBezTo>
                  </a:path>
                </a:pathLst>
              </a:custGeom>
              <a:ln w="3175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Freeform 95"/>
              <p:cNvSpPr>
                <a:spLocks noChangeAspect="1"/>
              </p:cNvSpPr>
              <p:nvPr/>
            </p:nvSpPr>
            <p:spPr>
              <a:xfrm rot="21240292">
                <a:off x="7353819" y="2234601"/>
                <a:ext cx="410152" cy="182880"/>
              </a:xfrm>
              <a:custGeom>
                <a:avLst/>
                <a:gdLst>
                  <a:gd name="connsiteX0" fmla="*/ 0 w 519113"/>
                  <a:gd name="connsiteY0" fmla="*/ 300831 h 570707"/>
                  <a:gd name="connsiteX1" fmla="*/ 200025 w 519113"/>
                  <a:gd name="connsiteY1" fmla="*/ 38894 h 570707"/>
                  <a:gd name="connsiteX2" fmla="*/ 319088 w 519113"/>
                  <a:gd name="connsiteY2" fmla="*/ 534194 h 570707"/>
                  <a:gd name="connsiteX3" fmla="*/ 519113 w 519113"/>
                  <a:gd name="connsiteY3" fmla="*/ 257969 h 570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9113" h="570707">
                    <a:moveTo>
                      <a:pt x="0" y="300831"/>
                    </a:moveTo>
                    <a:cubicBezTo>
                      <a:pt x="73422" y="150415"/>
                      <a:pt x="146844" y="0"/>
                      <a:pt x="200025" y="38894"/>
                    </a:cubicBezTo>
                    <a:cubicBezTo>
                      <a:pt x="253206" y="77788"/>
                      <a:pt x="265907" y="497681"/>
                      <a:pt x="319088" y="534194"/>
                    </a:cubicBezTo>
                    <a:cubicBezTo>
                      <a:pt x="372269" y="570707"/>
                      <a:pt x="476251" y="311944"/>
                      <a:pt x="519113" y="257969"/>
                    </a:cubicBezTo>
                  </a:path>
                </a:pathLst>
              </a:custGeom>
              <a:ln w="3175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8" name="Straight Connector 97"/>
              <p:cNvCxnSpPr/>
              <p:nvPr/>
            </p:nvCxnSpPr>
            <p:spPr>
              <a:xfrm flipH="1">
                <a:off x="7467600" y="1851656"/>
                <a:ext cx="182880" cy="91440"/>
              </a:xfrm>
              <a:prstGeom prst="line">
                <a:avLst/>
              </a:prstGeom>
              <a:ln w="22225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flipH="1">
                <a:off x="7467600" y="2062163"/>
                <a:ext cx="182880" cy="91440"/>
              </a:xfrm>
              <a:prstGeom prst="line">
                <a:avLst/>
              </a:prstGeom>
              <a:ln w="22225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7" name="Group 126"/>
            <p:cNvGrpSpPr/>
            <p:nvPr/>
          </p:nvGrpSpPr>
          <p:grpSpPr>
            <a:xfrm rot="10800000">
              <a:off x="-152400" y="3352800"/>
              <a:ext cx="914400" cy="685800"/>
              <a:chOff x="990600" y="4648200"/>
              <a:chExt cx="914400" cy="685800"/>
            </a:xfrm>
          </p:grpSpPr>
          <p:sp>
            <p:nvSpPr>
              <p:cNvPr id="122" name="Donut 121"/>
              <p:cNvSpPr/>
              <p:nvPr/>
            </p:nvSpPr>
            <p:spPr>
              <a:xfrm>
                <a:off x="990600" y="4648200"/>
                <a:ext cx="914400" cy="381000"/>
              </a:xfrm>
              <a:prstGeom prst="donut">
                <a:avLst>
                  <a:gd name="adj" fmla="val 12699"/>
                </a:avLst>
              </a:prstGeom>
              <a:scene3d>
                <a:camera prst="orthographicFront"/>
                <a:lightRig rig="threePt" dir="t"/>
              </a:scene3d>
              <a:sp3d>
                <a:bevelT w="127000"/>
                <a:bevelB w="1143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3" name="Donut 122"/>
              <p:cNvSpPr/>
              <p:nvPr/>
            </p:nvSpPr>
            <p:spPr>
              <a:xfrm>
                <a:off x="990600" y="4724400"/>
                <a:ext cx="914400" cy="381000"/>
              </a:xfrm>
              <a:prstGeom prst="donut">
                <a:avLst>
                  <a:gd name="adj" fmla="val 12699"/>
                </a:avLst>
              </a:prstGeom>
              <a:scene3d>
                <a:camera prst="orthographicFront"/>
                <a:lightRig rig="threePt" dir="t"/>
              </a:scene3d>
              <a:sp3d>
                <a:bevelT w="127000"/>
                <a:bevelB w="1143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4" name="Donut 123"/>
              <p:cNvSpPr/>
              <p:nvPr/>
            </p:nvSpPr>
            <p:spPr>
              <a:xfrm>
                <a:off x="990600" y="4800600"/>
                <a:ext cx="914400" cy="381000"/>
              </a:xfrm>
              <a:prstGeom prst="donut">
                <a:avLst>
                  <a:gd name="adj" fmla="val 12699"/>
                </a:avLst>
              </a:prstGeom>
              <a:scene3d>
                <a:camera prst="orthographicFront"/>
                <a:lightRig rig="threePt" dir="t"/>
              </a:scene3d>
              <a:sp3d>
                <a:bevelT w="127000"/>
                <a:bevelB w="1143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5" name="Donut 124"/>
              <p:cNvSpPr/>
              <p:nvPr/>
            </p:nvSpPr>
            <p:spPr>
              <a:xfrm>
                <a:off x="990600" y="4876800"/>
                <a:ext cx="914400" cy="381000"/>
              </a:xfrm>
              <a:prstGeom prst="donut">
                <a:avLst>
                  <a:gd name="adj" fmla="val 12699"/>
                </a:avLst>
              </a:prstGeom>
              <a:scene3d>
                <a:camera prst="orthographicFront"/>
                <a:lightRig rig="threePt" dir="t"/>
              </a:scene3d>
              <a:sp3d>
                <a:bevelT w="127000"/>
                <a:bevelB w="1143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6" name="Donut 125"/>
              <p:cNvSpPr/>
              <p:nvPr/>
            </p:nvSpPr>
            <p:spPr>
              <a:xfrm>
                <a:off x="990600" y="4953000"/>
                <a:ext cx="914400" cy="381000"/>
              </a:xfrm>
              <a:prstGeom prst="donut">
                <a:avLst>
                  <a:gd name="adj" fmla="val 12699"/>
                </a:avLst>
              </a:prstGeom>
              <a:scene3d>
                <a:camera prst="orthographicFront"/>
                <a:lightRig rig="threePt" dir="t"/>
              </a:scene3d>
              <a:sp3d>
                <a:bevelT w="127000"/>
                <a:bevelB w="1143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6" name="Group 135"/>
            <p:cNvGrpSpPr/>
            <p:nvPr/>
          </p:nvGrpSpPr>
          <p:grpSpPr>
            <a:xfrm>
              <a:off x="228597" y="1143000"/>
              <a:ext cx="1219200" cy="838200"/>
              <a:chOff x="1143000" y="4572000"/>
              <a:chExt cx="1219200" cy="838200"/>
            </a:xfrm>
          </p:grpSpPr>
          <p:sp>
            <p:nvSpPr>
              <p:cNvPr id="129" name="Can 128"/>
              <p:cNvSpPr/>
              <p:nvPr/>
            </p:nvSpPr>
            <p:spPr>
              <a:xfrm>
                <a:off x="1143000" y="4572000"/>
                <a:ext cx="1219200" cy="838200"/>
              </a:xfrm>
              <a:prstGeom prst="can">
                <a:avLst>
                  <a:gd name="adj" fmla="val 50000"/>
                </a:avLst>
              </a:prstGeom>
              <a:solidFill>
                <a:srgbClr val="0DA30D"/>
              </a:solidFill>
              <a:ln>
                <a:solidFill>
                  <a:schemeClr val="tx1"/>
                </a:solidFill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Freeform 132"/>
              <p:cNvSpPr>
                <a:spLocks noChangeAspect="1"/>
              </p:cNvSpPr>
              <p:nvPr/>
            </p:nvSpPr>
            <p:spPr>
              <a:xfrm rot="21240292">
                <a:off x="1414790" y="4638658"/>
                <a:ext cx="632622" cy="282076"/>
              </a:xfrm>
              <a:custGeom>
                <a:avLst/>
                <a:gdLst>
                  <a:gd name="connsiteX0" fmla="*/ 0 w 519113"/>
                  <a:gd name="connsiteY0" fmla="*/ 300831 h 570707"/>
                  <a:gd name="connsiteX1" fmla="*/ 200025 w 519113"/>
                  <a:gd name="connsiteY1" fmla="*/ 38894 h 570707"/>
                  <a:gd name="connsiteX2" fmla="*/ 319088 w 519113"/>
                  <a:gd name="connsiteY2" fmla="*/ 534194 h 570707"/>
                  <a:gd name="connsiteX3" fmla="*/ 519113 w 519113"/>
                  <a:gd name="connsiteY3" fmla="*/ 257969 h 570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9113" h="570707">
                    <a:moveTo>
                      <a:pt x="0" y="300831"/>
                    </a:moveTo>
                    <a:cubicBezTo>
                      <a:pt x="73422" y="150415"/>
                      <a:pt x="146844" y="0"/>
                      <a:pt x="200025" y="38894"/>
                    </a:cubicBezTo>
                    <a:cubicBezTo>
                      <a:pt x="253206" y="77788"/>
                      <a:pt x="265907" y="497681"/>
                      <a:pt x="319088" y="534194"/>
                    </a:cubicBezTo>
                    <a:cubicBezTo>
                      <a:pt x="372269" y="570707"/>
                      <a:pt x="476251" y="311944"/>
                      <a:pt x="519113" y="257969"/>
                    </a:cubicBezTo>
                  </a:path>
                </a:pathLst>
              </a:custGeom>
              <a:ln w="57150" cap="rnd">
                <a:solidFill>
                  <a:schemeClr val="tx1"/>
                </a:solidFill>
              </a:ln>
              <a:scene3d>
                <a:camera prst="orthographicFront">
                  <a:rot lat="19799996" lon="0" rev="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4648200" y="4495800"/>
              <a:ext cx="762000" cy="609600"/>
              <a:chOff x="838200" y="3200400"/>
              <a:chExt cx="762000" cy="609600"/>
            </a:xfrm>
          </p:grpSpPr>
          <p:sp>
            <p:nvSpPr>
              <p:cNvPr id="134" name="Octagon 133"/>
              <p:cNvSpPr/>
              <p:nvPr/>
            </p:nvSpPr>
            <p:spPr>
              <a:xfrm>
                <a:off x="838200" y="3200400"/>
                <a:ext cx="685800" cy="609600"/>
              </a:xfrm>
              <a:prstGeom prst="octagon">
                <a:avLst>
                  <a:gd name="adj" fmla="val 27146"/>
                </a:avLst>
              </a:prstGeom>
              <a:solidFill>
                <a:srgbClr val="FF0000"/>
              </a:solidFill>
              <a:ln>
                <a:solidFill>
                  <a:schemeClr val="bg1"/>
                </a:solidFill>
              </a:ln>
              <a:scene3d>
                <a:camera prst="orthographicFront">
                  <a:rot lat="18899995" lon="0" rev="0"/>
                </a:camera>
                <a:lightRig rig="threePt" dir="t"/>
              </a:scene3d>
              <a:sp3d>
                <a:bevelT w="95250" h="139700"/>
                <a:bevelB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838200" y="3225225"/>
                <a:ext cx="762000" cy="584775"/>
              </a:xfrm>
              <a:prstGeom prst="rect">
                <a:avLst/>
              </a:prstGeom>
              <a:noFill/>
              <a:scene3d>
                <a:camera prst="orthographicFront">
                  <a:rot lat="3600000" lon="0" rev="0"/>
                </a:camera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>
                    <a:solidFill>
                      <a:schemeClr val="bg1"/>
                    </a:solidFill>
                  </a:rPr>
                  <a:t>DC</a:t>
                </a:r>
                <a:endParaRPr lang="en-US" sz="3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4" name="Rectangle 43"/>
            <p:cNvSpPr/>
            <p:nvPr/>
          </p:nvSpPr>
          <p:spPr>
            <a:xfrm flipH="1">
              <a:off x="5208504" y="3026716"/>
              <a:ext cx="158132" cy="4017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 flipH="1">
              <a:off x="5204008" y="3452815"/>
              <a:ext cx="233737" cy="4017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Connector 45"/>
            <p:cNvCxnSpPr/>
            <p:nvPr/>
          </p:nvCxnSpPr>
          <p:spPr>
            <a:xfrm flipV="1">
              <a:off x="2709113" y="3399140"/>
              <a:ext cx="2640223" cy="0"/>
            </a:xfrm>
            <a:prstGeom prst="line">
              <a:avLst/>
            </a:prstGeom>
            <a:ln w="76200" cap="rnd">
              <a:solidFill>
                <a:srgbClr val="FF0000"/>
              </a:solidFill>
            </a:ln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46"/>
            <p:cNvSpPr/>
            <p:nvPr/>
          </p:nvSpPr>
          <p:spPr>
            <a:xfrm flipH="1">
              <a:off x="4950729" y="3112492"/>
              <a:ext cx="88260" cy="560237"/>
            </a:xfrm>
            <a:prstGeom prst="ellipse">
              <a:avLst/>
            </a:prstGeom>
            <a:solidFill>
              <a:schemeClr val="bg1">
                <a:lumMod val="65000"/>
                <a:alpha val="72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Cube 47"/>
            <p:cNvSpPr/>
            <p:nvPr/>
          </p:nvSpPr>
          <p:spPr>
            <a:xfrm rot="5045004" flipH="1">
              <a:off x="4263032" y="3152574"/>
              <a:ext cx="123313" cy="459039"/>
            </a:xfrm>
            <a:prstGeom prst="cube">
              <a:avLst>
                <a:gd name="adj" fmla="val 25000"/>
              </a:avLst>
            </a:prstGeom>
            <a:solidFill>
              <a:schemeClr val="bg1">
                <a:lumMod val="50000"/>
                <a:alpha val="27000"/>
              </a:schemeClr>
            </a:solidFill>
            <a:ln w="25400" cap="rnd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3600000" rev="13200000"/>
              </a:camera>
              <a:lightRig rig="threePt" dir="t"/>
            </a:scene3d>
            <a:sp3d prstMaterial="powder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 rot="5400000" flipH="1">
              <a:off x="2395154" y="3190075"/>
              <a:ext cx="492377" cy="4173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LeftDown">
                <a:rot lat="2100000" lon="8100000" rev="0"/>
              </a:camera>
              <a:lightRig rig="threePt" dir="t"/>
            </a:scene3d>
            <a:sp3d prstMaterial="plastic">
              <a:bevelT w="0" h="1968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Isosceles Triangle 39"/>
            <p:cNvSpPr/>
            <p:nvPr/>
          </p:nvSpPr>
          <p:spPr>
            <a:xfrm rot="5400000" flipH="1">
              <a:off x="5653203" y="2989661"/>
              <a:ext cx="343467" cy="829473"/>
            </a:xfrm>
            <a:prstGeom prst="triangle">
              <a:avLst/>
            </a:prstGeom>
            <a:solidFill>
              <a:srgbClr val="2C05D1"/>
            </a:solidFill>
            <a:ln>
              <a:noFill/>
            </a:ln>
            <a:effectLst>
              <a:glow rad="101600">
                <a:srgbClr val="2C05D1">
                  <a:alpha val="6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lowchart: Stored Data 18"/>
            <p:cNvSpPr/>
            <p:nvPr/>
          </p:nvSpPr>
          <p:spPr>
            <a:xfrm rot="10800000" flipH="1">
              <a:off x="5326607" y="3024017"/>
              <a:ext cx="147895" cy="742641"/>
            </a:xfrm>
            <a:prstGeom prst="flowChartOnlineStorag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4" name="Group 153"/>
            <p:cNvGrpSpPr/>
            <p:nvPr/>
          </p:nvGrpSpPr>
          <p:grpSpPr>
            <a:xfrm>
              <a:off x="5486400" y="4114800"/>
              <a:ext cx="2590801" cy="958970"/>
              <a:chOff x="-152400" y="3505200"/>
              <a:chExt cx="2590801" cy="958970"/>
            </a:xfrm>
          </p:grpSpPr>
          <p:grpSp>
            <p:nvGrpSpPr>
              <p:cNvPr id="150" name="Group 149"/>
              <p:cNvGrpSpPr/>
              <p:nvPr/>
            </p:nvGrpSpPr>
            <p:grpSpPr>
              <a:xfrm>
                <a:off x="-152400" y="3505200"/>
                <a:ext cx="2590801" cy="958970"/>
                <a:chOff x="457198" y="4724400"/>
                <a:chExt cx="2590801" cy="958970"/>
              </a:xfrm>
            </p:grpSpPr>
            <p:sp>
              <p:nvSpPr>
                <p:cNvPr id="151" name="Cube 150"/>
                <p:cNvSpPr/>
                <p:nvPr/>
              </p:nvSpPr>
              <p:spPr>
                <a:xfrm flipH="1">
                  <a:off x="457198" y="4724400"/>
                  <a:ext cx="2590801" cy="958970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FF00"/>
                </a:solidFill>
                <a:ln w="25400" cap="rnd"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>
                    <a:rot lat="0" lon="3600000" rev="0"/>
                  </a:camera>
                  <a:lightRig rig="threePt" dir="t"/>
                </a:scene3d>
                <a:sp3d prstMaterial="powder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152" name="Picture 5" descr="C:\Users\Lab User\AppData\Local\Microsoft\Windows\Temporary Internet Files\Content.IE5\CFK11PI7\MC900254382[1].wmf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904998" y="5029200"/>
                  <a:ext cx="457200" cy="544299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1032" name="Picture 8" descr="C:\Users\Lab User\AppData\Local\Microsoft\Windows\Temporary Internet Files\Content.IE5\WXCIISCF\MC900441417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54878" y="3962400"/>
                <a:ext cx="673178" cy="381000"/>
              </a:xfrm>
              <a:prstGeom prst="rect">
                <a:avLst/>
              </a:prstGeom>
              <a:noFill/>
            </p:spPr>
          </p:pic>
        </p:grpSp>
        <p:grpSp>
          <p:nvGrpSpPr>
            <p:cNvPr id="161" name="Group 160"/>
            <p:cNvGrpSpPr/>
            <p:nvPr/>
          </p:nvGrpSpPr>
          <p:grpSpPr>
            <a:xfrm>
              <a:off x="6491289" y="1609726"/>
              <a:ext cx="2590801" cy="958970"/>
              <a:chOff x="381000" y="5105400"/>
              <a:chExt cx="2590801" cy="958970"/>
            </a:xfrm>
          </p:grpSpPr>
          <p:grpSp>
            <p:nvGrpSpPr>
              <p:cNvPr id="156" name="Group 149"/>
              <p:cNvGrpSpPr/>
              <p:nvPr/>
            </p:nvGrpSpPr>
            <p:grpSpPr>
              <a:xfrm>
                <a:off x="381000" y="5105400"/>
                <a:ext cx="2590801" cy="958970"/>
                <a:chOff x="457198" y="4724400"/>
                <a:chExt cx="2590801" cy="958970"/>
              </a:xfrm>
            </p:grpSpPr>
            <p:sp>
              <p:nvSpPr>
                <p:cNvPr id="158" name="Cube 157"/>
                <p:cNvSpPr/>
                <p:nvPr/>
              </p:nvSpPr>
              <p:spPr>
                <a:xfrm flipH="1">
                  <a:off x="457198" y="4724400"/>
                  <a:ext cx="2590801" cy="958970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FF00"/>
                </a:solidFill>
                <a:ln w="25400" cap="rnd"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>
                    <a:rot lat="0" lon="3600000" rev="0"/>
                  </a:camera>
                  <a:lightRig rig="threePt" dir="t"/>
                </a:scene3d>
                <a:sp3d prstMaterial="powder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159" name="Picture 5" descr="C:\Users\Lab User\AppData\Local\Microsoft\Windows\Temporary Internet Files\Content.IE5\CFK11PI7\MC900254382[1].wmf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904998" y="5029200"/>
                  <a:ext cx="457200" cy="544299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1033" name="Picture 9" descr="C:\Users\Lab User\AppData\Local\Microsoft\Windows\Temporary Internet Files\Content.IE5\CFK11PI7\MC900091073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187232" y="5486400"/>
                <a:ext cx="717768" cy="505637"/>
              </a:xfrm>
              <a:prstGeom prst="rect">
                <a:avLst/>
              </a:prstGeom>
              <a:noFill/>
            </p:spPr>
          </p:pic>
        </p:grpSp>
        <p:grpSp>
          <p:nvGrpSpPr>
            <p:cNvPr id="167" name="Group 166"/>
            <p:cNvGrpSpPr/>
            <p:nvPr/>
          </p:nvGrpSpPr>
          <p:grpSpPr>
            <a:xfrm>
              <a:off x="6695394" y="3138489"/>
              <a:ext cx="238806" cy="523874"/>
              <a:chOff x="6695394" y="3124200"/>
              <a:chExt cx="238806" cy="523874"/>
            </a:xfrm>
          </p:grpSpPr>
          <p:sp>
            <p:nvSpPr>
              <p:cNvPr id="168" name="Rectangle 167"/>
              <p:cNvSpPr/>
              <p:nvPr/>
            </p:nvSpPr>
            <p:spPr>
              <a:xfrm>
                <a:off x="6695394" y="3124200"/>
                <a:ext cx="238806" cy="141506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h="19050"/>
                <a:bevelB w="19050" h="133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Rectangle 168"/>
              <p:cNvSpPr/>
              <p:nvPr/>
            </p:nvSpPr>
            <p:spPr>
              <a:xfrm>
                <a:off x="6695394" y="3506568"/>
                <a:ext cx="238806" cy="141506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h="19050"/>
                <a:bevelB w="19050" h="133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1" name="Group 170"/>
            <p:cNvGrpSpPr/>
            <p:nvPr/>
          </p:nvGrpSpPr>
          <p:grpSpPr>
            <a:xfrm>
              <a:off x="2743200" y="4224341"/>
              <a:ext cx="1358079" cy="1171992"/>
              <a:chOff x="2928171" y="5460992"/>
              <a:chExt cx="1358079" cy="1171992"/>
            </a:xfrm>
          </p:grpSpPr>
          <p:sp>
            <p:nvSpPr>
              <p:cNvPr id="104" name="Isosceles Triangle 103"/>
              <p:cNvSpPr/>
              <p:nvPr/>
            </p:nvSpPr>
            <p:spPr>
              <a:xfrm rot="5088102" flipH="1" flipV="1">
                <a:off x="2929401" y="5459762"/>
                <a:ext cx="1171992" cy="1174451"/>
              </a:xfrm>
              <a:prstGeom prst="triangle">
                <a:avLst/>
              </a:prstGeom>
              <a:solidFill>
                <a:srgbClr val="00B0F0"/>
              </a:solidFill>
              <a:ln w="635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120000" lon="4200000" rev="0"/>
                </a:camera>
                <a:lightRig rig="threePt" dir="t"/>
              </a:scene3d>
              <a:sp3d>
                <a:bevelT w="101600" h="196850"/>
                <a:bevelB w="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3524250" y="5720775"/>
                <a:ext cx="762000" cy="584775"/>
              </a:xfrm>
              <a:prstGeom prst="rect">
                <a:avLst/>
              </a:prstGeom>
              <a:noFill/>
              <a:scene3d>
                <a:camera prst="orthographicFront">
                  <a:rot lat="3600000" lon="0" rev="0"/>
                </a:camera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RF</a:t>
                </a:r>
                <a:endParaRPr lang="en-US" sz="3200" dirty="0"/>
              </a:p>
            </p:txBody>
          </p:sp>
        </p:grpSp>
        <p:sp>
          <p:nvSpPr>
            <p:cNvPr id="175" name="Down Arrow 174"/>
            <p:cNvSpPr>
              <a:spLocks/>
            </p:cNvSpPr>
            <p:nvPr/>
          </p:nvSpPr>
          <p:spPr>
            <a:xfrm rot="5400000" flipH="1">
              <a:off x="6254514" y="1326683"/>
              <a:ext cx="158132" cy="1486988"/>
            </a:xfrm>
            <a:prstGeom prst="down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6" name="Down Arrow 175"/>
            <p:cNvSpPr>
              <a:spLocks/>
            </p:cNvSpPr>
            <p:nvPr/>
          </p:nvSpPr>
          <p:spPr>
            <a:xfrm rot="10800000" flipH="1">
              <a:off x="6705601" y="3686178"/>
              <a:ext cx="158132" cy="383865"/>
            </a:xfrm>
            <a:prstGeom prst="down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8" name="Down Arrow 177"/>
            <p:cNvSpPr>
              <a:spLocks/>
            </p:cNvSpPr>
            <p:nvPr/>
          </p:nvSpPr>
          <p:spPr>
            <a:xfrm flipH="1">
              <a:off x="759132" y="2057400"/>
              <a:ext cx="158132" cy="383865"/>
            </a:xfrm>
            <a:prstGeom prst="down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0" name="Down Arrow 179"/>
            <p:cNvSpPr>
              <a:spLocks/>
            </p:cNvSpPr>
            <p:nvPr/>
          </p:nvSpPr>
          <p:spPr>
            <a:xfrm rot="5400000" flipH="1">
              <a:off x="311459" y="2728240"/>
              <a:ext cx="158132" cy="323852"/>
            </a:xfrm>
            <a:prstGeom prst="downArrow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2" name="Down Arrow 181"/>
            <p:cNvSpPr>
              <a:spLocks/>
            </p:cNvSpPr>
            <p:nvPr/>
          </p:nvSpPr>
          <p:spPr>
            <a:xfrm rot="5400000" flipH="1">
              <a:off x="4211944" y="4624874"/>
              <a:ext cx="158132" cy="533401"/>
            </a:xfrm>
            <a:prstGeom prst="down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3" name="Down Arrow 182"/>
            <p:cNvSpPr>
              <a:spLocks/>
            </p:cNvSpPr>
            <p:nvPr/>
          </p:nvSpPr>
          <p:spPr>
            <a:xfrm rot="5400000" flipH="1">
              <a:off x="2306946" y="4624874"/>
              <a:ext cx="158132" cy="533401"/>
            </a:xfrm>
            <a:prstGeom prst="down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86" name="Group 185"/>
            <p:cNvGrpSpPr/>
            <p:nvPr/>
          </p:nvGrpSpPr>
          <p:grpSpPr>
            <a:xfrm>
              <a:off x="355771" y="2514600"/>
              <a:ext cx="964853" cy="547689"/>
              <a:chOff x="355771" y="3273735"/>
              <a:chExt cx="964853" cy="547689"/>
            </a:xfrm>
          </p:grpSpPr>
          <p:sp>
            <p:nvSpPr>
              <p:cNvPr id="109" name="Cube 108"/>
              <p:cNvSpPr/>
              <p:nvPr/>
            </p:nvSpPr>
            <p:spPr>
              <a:xfrm flipH="1">
                <a:off x="355771" y="3273735"/>
                <a:ext cx="964853" cy="547689"/>
              </a:xfrm>
              <a:prstGeom prst="cube">
                <a:avLst>
                  <a:gd name="adj" fmla="val 25000"/>
                </a:avLst>
              </a:prstGeom>
              <a:solidFill>
                <a:srgbClr val="7030A0"/>
              </a:solidFill>
              <a:ln w="25400" cap="rnd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3600000" rev="0"/>
                </a:camera>
                <a:lightRig rig="threePt" dir="t"/>
              </a:scene3d>
              <a:sp3d prstMaterial="powder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9" name="Group 118"/>
              <p:cNvGrpSpPr/>
              <p:nvPr/>
            </p:nvGrpSpPr>
            <p:grpSpPr>
              <a:xfrm>
                <a:off x="684856" y="3457948"/>
                <a:ext cx="358374" cy="282714"/>
                <a:chOff x="681037" y="3048406"/>
                <a:chExt cx="990599" cy="823512"/>
              </a:xfrm>
            </p:grpSpPr>
            <p:sp>
              <p:nvSpPr>
                <p:cNvPr id="114" name="Left-Right Arrow 113"/>
                <p:cNvSpPr/>
                <p:nvPr/>
              </p:nvSpPr>
              <p:spPr>
                <a:xfrm>
                  <a:off x="681037" y="3338518"/>
                  <a:ext cx="990599" cy="533400"/>
                </a:xfrm>
                <a:prstGeom prst="leftRightArrow">
                  <a:avLst>
                    <a:gd name="adj1" fmla="val 32143"/>
                    <a:gd name="adj2" fmla="val 50000"/>
                  </a:avLst>
                </a:prstGeom>
                <a:solidFill>
                  <a:srgbClr val="3C1A56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114"/>
                <p:cNvSpPr/>
                <p:nvPr/>
              </p:nvSpPr>
              <p:spPr>
                <a:xfrm>
                  <a:off x="1098611" y="3048406"/>
                  <a:ext cx="155447" cy="457200"/>
                </a:xfrm>
                <a:prstGeom prst="rect">
                  <a:avLst/>
                </a:prstGeom>
                <a:solidFill>
                  <a:srgbClr val="3C1A56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115"/>
                <p:cNvSpPr/>
                <p:nvPr/>
              </p:nvSpPr>
              <p:spPr>
                <a:xfrm>
                  <a:off x="1153928" y="3452807"/>
                  <a:ext cx="75826" cy="152399"/>
                </a:xfrm>
                <a:prstGeom prst="rect">
                  <a:avLst/>
                </a:prstGeom>
                <a:solidFill>
                  <a:srgbClr val="3C1A5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85" name="Rectangle 184"/>
              <p:cNvSpPr/>
              <p:nvPr/>
            </p:nvSpPr>
            <p:spPr>
              <a:xfrm>
                <a:off x="853627" y="3590910"/>
                <a:ext cx="27432" cy="52319"/>
              </a:xfrm>
              <a:prstGeom prst="rect">
                <a:avLst/>
              </a:prstGeom>
              <a:solidFill>
                <a:srgbClr val="3C1A5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7" name="Down Arrow 186"/>
            <p:cNvSpPr>
              <a:spLocks/>
            </p:cNvSpPr>
            <p:nvPr/>
          </p:nvSpPr>
          <p:spPr>
            <a:xfrm rot="10800000" flipH="1">
              <a:off x="4071965" y="2438399"/>
              <a:ext cx="158132" cy="469591"/>
            </a:xfrm>
            <a:prstGeom prst="down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8" name="Down Arrow 187"/>
            <p:cNvSpPr>
              <a:spLocks/>
            </p:cNvSpPr>
            <p:nvPr/>
          </p:nvSpPr>
          <p:spPr>
            <a:xfrm flipH="1">
              <a:off x="190496" y="2892735"/>
              <a:ext cx="158132" cy="383865"/>
            </a:xfrm>
            <a:prstGeom prst="down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5" name="Down Arrow 194"/>
            <p:cNvSpPr>
              <a:spLocks/>
            </p:cNvSpPr>
            <p:nvPr/>
          </p:nvSpPr>
          <p:spPr>
            <a:xfrm flipH="1">
              <a:off x="228601" y="4114800"/>
              <a:ext cx="158132" cy="819147"/>
            </a:xfrm>
            <a:prstGeom prst="downArrow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6" name="Down Arrow 195"/>
            <p:cNvSpPr>
              <a:spLocks/>
            </p:cNvSpPr>
            <p:nvPr/>
          </p:nvSpPr>
          <p:spPr>
            <a:xfrm rot="16200000" flipH="1">
              <a:off x="557064" y="4551391"/>
              <a:ext cx="158132" cy="680366"/>
            </a:xfrm>
            <a:prstGeom prst="down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9" name="Down Arrow 198"/>
            <p:cNvSpPr>
              <a:spLocks/>
            </p:cNvSpPr>
            <p:nvPr/>
          </p:nvSpPr>
          <p:spPr>
            <a:xfrm flipH="1">
              <a:off x="1462088" y="5257800"/>
              <a:ext cx="158132" cy="666747"/>
            </a:xfrm>
            <a:prstGeom prst="downArrow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0" name="Down Arrow 199"/>
            <p:cNvSpPr>
              <a:spLocks/>
            </p:cNvSpPr>
            <p:nvPr/>
          </p:nvSpPr>
          <p:spPr>
            <a:xfrm rot="16200000" flipH="1">
              <a:off x="1776262" y="5548113"/>
              <a:ext cx="158132" cy="680366"/>
            </a:xfrm>
            <a:prstGeom prst="down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1" name="Down Arrow 200"/>
            <p:cNvSpPr>
              <a:spLocks/>
            </p:cNvSpPr>
            <p:nvPr/>
          </p:nvSpPr>
          <p:spPr>
            <a:xfrm rot="16200000" flipH="1">
              <a:off x="4759634" y="4249997"/>
              <a:ext cx="158132" cy="3276600"/>
            </a:xfrm>
            <a:prstGeom prst="down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11" name="Group 210"/>
            <p:cNvGrpSpPr/>
            <p:nvPr/>
          </p:nvGrpSpPr>
          <p:grpSpPr>
            <a:xfrm>
              <a:off x="6296995" y="5486400"/>
              <a:ext cx="865805" cy="647704"/>
              <a:chOff x="6354150" y="5519733"/>
              <a:chExt cx="865805" cy="647704"/>
            </a:xfrm>
          </p:grpSpPr>
          <p:grpSp>
            <p:nvGrpSpPr>
              <p:cNvPr id="202" name="Group 201"/>
              <p:cNvGrpSpPr/>
              <p:nvPr/>
            </p:nvGrpSpPr>
            <p:grpSpPr>
              <a:xfrm rot="16200000">
                <a:off x="6463201" y="5410682"/>
                <a:ext cx="647704" cy="865805"/>
                <a:chOff x="606249" y="3131824"/>
                <a:chExt cx="647704" cy="865805"/>
              </a:xfrm>
            </p:grpSpPr>
            <p:sp>
              <p:nvSpPr>
                <p:cNvPr id="203" name="Cube 202"/>
                <p:cNvSpPr/>
                <p:nvPr/>
              </p:nvSpPr>
              <p:spPr>
                <a:xfrm rot="5400000" flipH="1">
                  <a:off x="497198" y="3240875"/>
                  <a:ext cx="865805" cy="647704"/>
                </a:xfrm>
                <a:prstGeom prst="cube">
                  <a:avLst>
                    <a:gd name="adj" fmla="val 25000"/>
                  </a:avLst>
                </a:prstGeom>
                <a:solidFill>
                  <a:srgbClr val="7030A0"/>
                </a:solidFill>
                <a:ln w="25400" cap="rnd"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>
                    <a:rot lat="0" lon="3600000" rev="0"/>
                  </a:camera>
                  <a:lightRig rig="threePt" dir="t"/>
                </a:scene3d>
                <a:sp3d prstMaterial="powder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04" name="Group 118"/>
                <p:cNvGrpSpPr/>
                <p:nvPr/>
              </p:nvGrpSpPr>
              <p:grpSpPr>
                <a:xfrm>
                  <a:off x="684856" y="3457948"/>
                  <a:ext cx="358374" cy="282714"/>
                  <a:chOff x="681037" y="3048406"/>
                  <a:chExt cx="990599" cy="823512"/>
                </a:xfrm>
              </p:grpSpPr>
              <p:sp>
                <p:nvSpPr>
                  <p:cNvPr id="206" name="Left-Right Arrow 205"/>
                  <p:cNvSpPr/>
                  <p:nvPr/>
                </p:nvSpPr>
                <p:spPr>
                  <a:xfrm>
                    <a:off x="681037" y="3338518"/>
                    <a:ext cx="990599" cy="533400"/>
                  </a:xfrm>
                  <a:prstGeom prst="leftRightArrow">
                    <a:avLst>
                      <a:gd name="adj1" fmla="val 32143"/>
                      <a:gd name="adj2" fmla="val 50000"/>
                    </a:avLst>
                  </a:prstGeom>
                  <a:solidFill>
                    <a:srgbClr val="3C1A56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7" name="Rectangle 206"/>
                  <p:cNvSpPr/>
                  <p:nvPr/>
                </p:nvSpPr>
                <p:spPr>
                  <a:xfrm>
                    <a:off x="1098611" y="3048406"/>
                    <a:ext cx="155447" cy="457200"/>
                  </a:xfrm>
                  <a:prstGeom prst="rect">
                    <a:avLst/>
                  </a:prstGeom>
                  <a:solidFill>
                    <a:srgbClr val="3C1A56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8" name="Rectangle 207"/>
                  <p:cNvSpPr/>
                  <p:nvPr/>
                </p:nvSpPr>
                <p:spPr>
                  <a:xfrm>
                    <a:off x="1127598" y="3452808"/>
                    <a:ext cx="75826" cy="152399"/>
                  </a:xfrm>
                  <a:prstGeom prst="rect">
                    <a:avLst/>
                  </a:prstGeom>
                  <a:solidFill>
                    <a:srgbClr val="3C1A5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209" name="Rectangle 208"/>
              <p:cNvSpPr/>
              <p:nvPr/>
            </p:nvSpPr>
            <p:spPr>
              <a:xfrm rot="16200000">
                <a:off x="6822814" y="5884672"/>
                <a:ext cx="27432" cy="52319"/>
              </a:xfrm>
              <a:prstGeom prst="rect">
                <a:avLst/>
              </a:prstGeom>
              <a:solidFill>
                <a:srgbClr val="3C1A5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0" name="Down Arrow 209"/>
            <p:cNvSpPr>
              <a:spLocks/>
            </p:cNvSpPr>
            <p:nvPr/>
          </p:nvSpPr>
          <p:spPr>
            <a:xfrm rot="10800000" flipH="1">
              <a:off x="6734175" y="5148258"/>
              <a:ext cx="158132" cy="304800"/>
            </a:xfrm>
            <a:prstGeom prst="down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2" name="Down Arrow 211"/>
            <p:cNvSpPr>
              <a:spLocks/>
            </p:cNvSpPr>
            <p:nvPr/>
          </p:nvSpPr>
          <p:spPr>
            <a:xfrm rot="16200000" flipH="1">
              <a:off x="7263351" y="5840873"/>
              <a:ext cx="158132" cy="1012370"/>
            </a:xfrm>
            <a:prstGeom prst="downArrow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3" name="Down Arrow 212"/>
            <p:cNvSpPr>
              <a:spLocks/>
            </p:cNvSpPr>
            <p:nvPr/>
          </p:nvSpPr>
          <p:spPr>
            <a:xfrm rot="10800000" flipH="1">
              <a:off x="7729542" y="2666999"/>
              <a:ext cx="158132" cy="3679517"/>
            </a:xfrm>
            <a:prstGeom prst="down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4" name="Down Arrow 213"/>
            <p:cNvSpPr>
              <a:spLocks/>
            </p:cNvSpPr>
            <p:nvPr/>
          </p:nvSpPr>
          <p:spPr>
            <a:xfrm flipH="1">
              <a:off x="6734174" y="6204858"/>
              <a:ext cx="158132" cy="182880"/>
            </a:xfrm>
            <a:prstGeom prst="downArrow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7" name="TextBox 216"/>
            <p:cNvSpPr txBox="1"/>
            <p:nvPr/>
          </p:nvSpPr>
          <p:spPr>
            <a:xfrm>
              <a:off x="3450772" y="2833339"/>
              <a:ext cx="12416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kern="0" dirty="0" smtClean="0">
                  <a:solidFill>
                    <a:sysClr val="windowText" lastClr="000000"/>
                  </a:solidFill>
                  <a:latin typeface="+mj-lt"/>
                </a:rPr>
                <a:t>GS</a:t>
              </a:r>
              <a:endParaRPr lang="en-US" sz="3200" kern="0" dirty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5410200" y="2430569"/>
              <a:ext cx="12416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kern="0" dirty="0" smtClean="0">
                  <a:solidFill>
                    <a:sysClr val="windowText" lastClr="000000"/>
                  </a:solidFill>
                  <a:latin typeface="+mj-lt"/>
                </a:rPr>
                <a:t>HFC</a:t>
              </a:r>
              <a:endParaRPr lang="en-US" sz="3200" kern="0" dirty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6400800" y="2615625"/>
              <a:ext cx="12416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sz="3200" kern="0" dirty="0" smtClean="0">
                  <a:solidFill>
                    <a:sysClr val="windowText" lastClr="000000"/>
                  </a:solidFill>
                </a:rPr>
                <a:t>PZT</a:t>
              </a:r>
              <a:endParaRPr lang="en-US" sz="3200" kern="0" dirty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914400" y="3987225"/>
              <a:ext cx="12416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sz="3200" kern="0" dirty="0" smtClean="0">
                  <a:solidFill>
                    <a:sysClr val="windowText" lastClr="000000"/>
                  </a:solidFill>
                </a:rPr>
                <a:t>MIX</a:t>
              </a:r>
              <a:endParaRPr lang="en-US" sz="3200" kern="0" dirty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381000" y="612263"/>
              <a:ext cx="921422" cy="6069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3200" kern="0" dirty="0" smtClean="0">
                  <a:solidFill>
                    <a:sysClr val="windowText" lastClr="000000"/>
                  </a:solidFill>
                  <a:latin typeface="+mj-lt"/>
                </a:rPr>
                <a:t>RFG</a:t>
              </a:r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3048000" y="5867400"/>
              <a:ext cx="921422" cy="6069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3200" kern="0" dirty="0" smtClean="0">
                  <a:solidFill>
                    <a:sysClr val="windowText" lastClr="000000"/>
                  </a:solidFill>
                  <a:latin typeface="+mj-lt"/>
                </a:rPr>
                <a:t>LPF</a:t>
              </a: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7315200" y="1069463"/>
              <a:ext cx="921422" cy="6069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3200" kern="0" dirty="0" smtClean="0">
                  <a:solidFill>
                    <a:sysClr val="windowText" lastClr="000000"/>
                  </a:solidFill>
                  <a:latin typeface="+mj-lt"/>
                </a:rPr>
                <a:t>LBF</a:t>
              </a:r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5326978" y="3962400"/>
              <a:ext cx="921422" cy="6069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3200" kern="0" dirty="0" smtClean="0">
                  <a:solidFill>
                    <a:sysClr val="windowText" lastClr="000000"/>
                  </a:solidFill>
                  <a:latin typeface="+mj-lt"/>
                </a:rPr>
                <a:t>LBS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44786" y="2615625"/>
              <a:ext cx="12416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kern="0" dirty="0" smtClean="0">
                  <a:solidFill>
                    <a:sysClr val="windowText" lastClr="000000"/>
                  </a:solidFill>
                  <a:latin typeface="+mj-lt"/>
                </a:rPr>
                <a:t>MML</a:t>
              </a:r>
              <a:endParaRPr lang="en-US" sz="3200" kern="0" dirty="0">
                <a:solidFill>
                  <a:sysClr val="windowText" lastClr="000000"/>
                </a:solidFill>
                <a:latin typeface="+mj-lt"/>
              </a:endParaRPr>
            </a:p>
          </p:txBody>
        </p:sp>
      </p:grpSp>
      <p:cxnSp>
        <p:nvCxnSpPr>
          <p:cNvPr id="144" name="Straight Connector 143"/>
          <p:cNvCxnSpPr/>
          <p:nvPr/>
        </p:nvCxnSpPr>
        <p:spPr>
          <a:xfrm>
            <a:off x="4876800" y="1905000"/>
            <a:ext cx="0" cy="5029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1585</TotalTime>
  <Words>17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167</cp:revision>
  <dcterms:created xsi:type="dcterms:W3CDTF">2014-06-18T14:08:07Z</dcterms:created>
  <dcterms:modified xsi:type="dcterms:W3CDTF">2014-07-27T00:16:07Z</dcterms:modified>
</cp:coreProperties>
</file>