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0537-64FE-49C2-8F98-2D6C83A66D8F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2674620" y="6363335"/>
            <a:ext cx="2651760" cy="0"/>
          </a:xfrm>
          <a:prstGeom prst="line">
            <a:avLst/>
          </a:prstGeom>
          <a:noFill/>
          <a:ln w="120650" cap="rnd" cmpd="sng" algn="ctr">
            <a:solidFill>
              <a:schemeClr val="tx1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4" name="Straight Connector 3"/>
          <p:cNvCxnSpPr/>
          <p:nvPr/>
        </p:nvCxnSpPr>
        <p:spPr>
          <a:xfrm>
            <a:off x="2674620" y="4854245"/>
            <a:ext cx="2651760" cy="0"/>
          </a:xfrm>
          <a:prstGeom prst="line">
            <a:avLst/>
          </a:prstGeom>
          <a:noFill/>
          <a:ln w="120650" cap="rnd" cmpd="sng" algn="ctr">
            <a:solidFill>
              <a:schemeClr val="tx1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23" name="Straight Arrow Connector 22"/>
          <p:cNvCxnSpPr/>
          <p:nvPr/>
        </p:nvCxnSpPr>
        <p:spPr>
          <a:xfrm flipV="1">
            <a:off x="2971800" y="3764280"/>
            <a:ext cx="1143000" cy="2552756"/>
          </a:xfrm>
          <a:prstGeom prst="straightConnector1">
            <a:avLst/>
          </a:prstGeom>
          <a:noFill/>
          <a:ln w="127000" cap="rnd" cmpd="sng" algn="ctr">
            <a:solidFill>
              <a:srgbClr val="00FF00">
                <a:alpha val="98824"/>
              </a:srgbClr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24" name="Straight Arrow Connector 23"/>
          <p:cNvCxnSpPr/>
          <p:nvPr/>
        </p:nvCxnSpPr>
        <p:spPr>
          <a:xfrm>
            <a:off x="4343402" y="3810002"/>
            <a:ext cx="761998" cy="1523998"/>
          </a:xfrm>
          <a:prstGeom prst="straightConnector1">
            <a:avLst/>
          </a:prstGeom>
          <a:noFill/>
          <a:ln w="127000" cap="rnd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25" name="Left Brace 24"/>
          <p:cNvSpPr/>
          <p:nvPr/>
        </p:nvSpPr>
        <p:spPr>
          <a:xfrm>
            <a:off x="2057400" y="685800"/>
            <a:ext cx="502919" cy="3048000"/>
          </a:xfrm>
          <a:prstGeom prst="leftBrac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249680" y="194566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δ</a:t>
            </a:r>
            <a:r>
              <a:rPr lang="el-GR" sz="2800" b="1" dirty="0" smtClean="0">
                <a:solidFill>
                  <a:srgbClr val="0000FF"/>
                </a:solidFill>
              </a:rPr>
              <a:t>ω</a:t>
            </a:r>
            <a:r>
              <a:rPr lang="en-US" sz="2800" b="1" baseline="-25000" dirty="0" smtClean="0">
                <a:solidFill>
                  <a:srgbClr val="0000FF"/>
                </a:solidFill>
              </a:rPr>
              <a:t> 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27" name="Left Brace 26"/>
          <p:cNvSpPr/>
          <p:nvPr/>
        </p:nvSpPr>
        <p:spPr>
          <a:xfrm rot="10800000">
            <a:off x="6324601" y="4815840"/>
            <a:ext cx="502919" cy="502920"/>
          </a:xfrm>
          <a:prstGeom prst="leftBrace">
            <a:avLst/>
          </a:prstGeom>
          <a:noFill/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751320" y="48006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Δ</a:t>
            </a:r>
            <a:r>
              <a:rPr lang="el-GR" sz="2800" b="1" dirty="0" smtClean="0">
                <a:solidFill>
                  <a:srgbClr val="0000FF"/>
                </a:solidFill>
              </a:rPr>
              <a:t>ω</a:t>
            </a:r>
            <a:endParaRPr lang="en-US" sz="2800" b="1" dirty="0">
              <a:solidFill>
                <a:srgbClr val="0000FF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674620" y="304800"/>
            <a:ext cx="2651760" cy="762000"/>
            <a:chOff x="2674620" y="304800"/>
            <a:chExt cx="2651760" cy="7620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674620" y="457200"/>
              <a:ext cx="2651760" cy="0"/>
            </a:xfrm>
            <a:prstGeom prst="line">
              <a:avLst/>
            </a:prstGeom>
            <a:noFill/>
            <a:ln w="5080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0" name="Straight Connector 9"/>
            <p:cNvCxnSpPr/>
            <p:nvPr/>
          </p:nvCxnSpPr>
          <p:spPr>
            <a:xfrm>
              <a:off x="2674620" y="304800"/>
              <a:ext cx="2651760" cy="0"/>
            </a:xfrm>
            <a:prstGeom prst="line">
              <a:avLst/>
            </a:prstGeom>
            <a:noFill/>
            <a:ln w="5080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29" name="Straight Connector 28"/>
            <p:cNvCxnSpPr/>
            <p:nvPr/>
          </p:nvCxnSpPr>
          <p:spPr>
            <a:xfrm>
              <a:off x="2674620" y="914400"/>
              <a:ext cx="2651760" cy="0"/>
            </a:xfrm>
            <a:prstGeom prst="line">
              <a:avLst/>
            </a:prstGeom>
            <a:noFill/>
            <a:ln w="5080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30" name="Straight Connector 29"/>
            <p:cNvCxnSpPr/>
            <p:nvPr/>
          </p:nvCxnSpPr>
          <p:spPr>
            <a:xfrm>
              <a:off x="2674620" y="609600"/>
              <a:ext cx="2651760" cy="0"/>
            </a:xfrm>
            <a:prstGeom prst="line">
              <a:avLst/>
            </a:prstGeom>
            <a:noFill/>
            <a:ln w="5080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31" name="Straight Connector 30"/>
            <p:cNvCxnSpPr/>
            <p:nvPr/>
          </p:nvCxnSpPr>
          <p:spPr>
            <a:xfrm>
              <a:off x="2674620" y="1066800"/>
              <a:ext cx="2651760" cy="0"/>
            </a:xfrm>
            <a:prstGeom prst="line">
              <a:avLst/>
            </a:prstGeom>
            <a:noFill/>
            <a:ln w="5080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32" name="Straight Connector 31"/>
            <p:cNvCxnSpPr/>
            <p:nvPr/>
          </p:nvCxnSpPr>
          <p:spPr>
            <a:xfrm>
              <a:off x="2674620" y="762000"/>
              <a:ext cx="2651760" cy="0"/>
            </a:xfrm>
            <a:prstGeom prst="line">
              <a:avLst/>
            </a:prstGeom>
            <a:noFill/>
            <a:ln w="5080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graphicFrame>
        <p:nvGraphicFramePr>
          <p:cNvPr id="35" name="Object 3"/>
          <p:cNvGraphicFramePr>
            <a:graphicFrameLocks noChangeAspect="1"/>
          </p:cNvGraphicFramePr>
          <p:nvPr/>
        </p:nvGraphicFramePr>
        <p:xfrm>
          <a:off x="5638800" y="4495800"/>
          <a:ext cx="609600" cy="716890"/>
        </p:xfrm>
        <a:graphic>
          <a:graphicData uri="http://schemas.openxmlformats.org/presentationml/2006/ole">
            <p:oleObj spid="_x0000_s1026" name="Equation" r:id="rId3" imgW="215640" imgH="2538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638800" y="6004560"/>
          <a:ext cx="609600" cy="717550"/>
        </p:xfrm>
        <a:graphic>
          <a:graphicData uri="http://schemas.openxmlformats.org/presentationml/2006/ole">
            <p:oleObj spid="_x0000_s1027" name="Equation" r:id="rId4" imgW="215640" imgH="2538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692775" y="327025"/>
          <a:ext cx="501650" cy="717550"/>
        </p:xfrm>
        <a:graphic>
          <a:graphicData uri="http://schemas.openxmlformats.org/presentationml/2006/ole">
            <p:oleObj spid="_x0000_s1028" name="Equation" r:id="rId5" imgW="177480" imgH="253800" progId="Equation.3">
              <p:embed/>
            </p:oleObj>
          </a:graphicData>
        </a:graphic>
      </p:graphicFrame>
      <p:cxnSp>
        <p:nvCxnSpPr>
          <p:cNvPr id="43" name="Straight Connector 42"/>
          <p:cNvCxnSpPr/>
          <p:nvPr/>
        </p:nvCxnSpPr>
        <p:spPr>
          <a:xfrm>
            <a:off x="2667000" y="3733800"/>
            <a:ext cx="1280160" cy="0"/>
          </a:xfrm>
          <a:prstGeom prst="line">
            <a:avLst/>
          </a:prstGeom>
          <a:ln w="44450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166360" y="5318760"/>
            <a:ext cx="1097280" cy="0"/>
          </a:xfrm>
          <a:prstGeom prst="line">
            <a:avLst/>
          </a:prstGeom>
          <a:ln w="44450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362200" y="49530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FF00"/>
                </a:solidFill>
              </a:rPr>
              <a:t>E</a:t>
            </a:r>
            <a:r>
              <a:rPr lang="en-US" sz="4400" b="1" baseline="-25000" dirty="0" smtClean="0">
                <a:solidFill>
                  <a:srgbClr val="00FF00"/>
                </a:solidFill>
              </a:rPr>
              <a:t>0</a:t>
            </a:r>
            <a:endParaRPr lang="en-US" sz="3600" b="1" baseline="-25000" dirty="0">
              <a:solidFill>
                <a:srgbClr val="00FF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48200" y="36576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</a:t>
            </a:r>
            <a:r>
              <a:rPr lang="en-US" sz="4400" b="1" baseline="-25000" dirty="0" smtClean="0">
                <a:solidFill>
                  <a:srgbClr val="FF0000"/>
                </a:solidFill>
              </a:rPr>
              <a:t>-1</a:t>
            </a:r>
            <a:endParaRPr lang="en-US" sz="44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11</cp:revision>
  <dcterms:created xsi:type="dcterms:W3CDTF">2014-05-22T17:09:46Z</dcterms:created>
  <dcterms:modified xsi:type="dcterms:W3CDTF">2014-08-03T21:21:46Z</dcterms:modified>
</cp:coreProperties>
</file>