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C05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8818D-2761-430B-ADB2-C3B52CEEF857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24E4A-FC3C-47A3-9562-65E2A0F0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-152400" y="482025"/>
            <a:ext cx="9599834" cy="6075151"/>
            <a:chOff x="-152400" y="482025"/>
            <a:chExt cx="9599834" cy="6075151"/>
          </a:xfrm>
        </p:grpSpPr>
        <p:sp>
          <p:nvSpPr>
            <p:cNvPr id="9" name="Cube 8"/>
            <p:cNvSpPr/>
            <p:nvPr/>
          </p:nvSpPr>
          <p:spPr>
            <a:xfrm flipH="1">
              <a:off x="4455128" y="985393"/>
              <a:ext cx="2638257" cy="1214405"/>
            </a:xfrm>
            <a:prstGeom prst="cube">
              <a:avLst>
                <a:gd name="adj" fmla="val 25000"/>
              </a:avLst>
            </a:prstGeom>
            <a:noFill/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 flipH="1">
              <a:off x="8313472" y="3011379"/>
              <a:ext cx="559630" cy="1258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Block Arc 4"/>
            <p:cNvSpPr/>
            <p:nvPr/>
          </p:nvSpPr>
          <p:spPr>
            <a:xfrm rot="10800000" flipH="1">
              <a:off x="6170972" y="3176536"/>
              <a:ext cx="2191007" cy="583389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 rot="16200000">
              <a:off x="7053496" y="3022549"/>
              <a:ext cx="757908" cy="167200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ube 6"/>
            <p:cNvSpPr/>
            <p:nvPr/>
          </p:nvSpPr>
          <p:spPr>
            <a:xfrm rot="11616880" flipH="1">
              <a:off x="5772721" y="1402028"/>
              <a:ext cx="469448" cy="258490"/>
            </a:xfrm>
            <a:prstGeom prst="cube">
              <a:avLst>
                <a:gd name="adj" fmla="val 70977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 flipV="1">
              <a:off x="4240305" y="1566269"/>
              <a:ext cx="1737360" cy="0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 rot="14420728" flipV="1">
              <a:off x="-219017" y="1181786"/>
              <a:ext cx="873892" cy="7406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LeftDown"/>
              <a:lightRig rig="threePt" dir="t"/>
            </a:scene3d>
            <a:sp3d prstMaterial="plastic">
              <a:bevelT w="0" h="196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flipH="1">
              <a:off x="5949174" y="3420971"/>
              <a:ext cx="280659" cy="1042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/>
            <p:cNvSpPr/>
            <p:nvPr/>
          </p:nvSpPr>
          <p:spPr>
            <a:xfrm rot="10800000" flipH="1">
              <a:off x="6135686" y="3194680"/>
              <a:ext cx="2444153" cy="852645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Block Arc 12"/>
            <p:cNvSpPr/>
            <p:nvPr/>
          </p:nvSpPr>
          <p:spPr>
            <a:xfrm flipH="1">
              <a:off x="6025175" y="3989401"/>
              <a:ext cx="2444153" cy="852647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/>
          </p:nvSpPr>
          <p:spPr>
            <a:xfrm rot="5400000" flipH="1">
              <a:off x="6517019" y="3002528"/>
              <a:ext cx="757908" cy="167200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6609CD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flipH="1">
              <a:off x="8264598" y="3628234"/>
              <a:ext cx="192953" cy="713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8349064" y="4128958"/>
              <a:ext cx="348210" cy="713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flipH="1">
              <a:off x="5931665" y="3620777"/>
              <a:ext cx="280659" cy="6476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49784" y="1567451"/>
              <a:ext cx="985644" cy="2261980"/>
            </a:xfrm>
            <a:prstGeom prst="line">
              <a:avLst/>
            </a:prstGeom>
            <a:ln w="136525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266310" y="1566269"/>
              <a:ext cx="1257690" cy="0"/>
            </a:xfrm>
            <a:prstGeom prst="line">
              <a:avLst/>
            </a:prstGeom>
            <a:ln w="136525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 noChangeAspect="1"/>
            </p:cNvCxnSpPr>
            <p:nvPr/>
          </p:nvCxnSpPr>
          <p:spPr>
            <a:xfrm rot="16200000" flipV="1">
              <a:off x="5926292" y="1634766"/>
              <a:ext cx="193051" cy="78351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n 20"/>
            <p:cNvSpPr/>
            <p:nvPr/>
          </p:nvSpPr>
          <p:spPr>
            <a:xfrm rot="9306952" flipH="1">
              <a:off x="5923727" y="1786905"/>
              <a:ext cx="382049" cy="172518"/>
            </a:xfrm>
            <a:prstGeom prst="can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ube 22"/>
            <p:cNvSpPr/>
            <p:nvPr/>
          </p:nvSpPr>
          <p:spPr>
            <a:xfrm flipH="1">
              <a:off x="2856183" y="1147313"/>
              <a:ext cx="2238520" cy="890563"/>
            </a:xfrm>
            <a:prstGeom prst="cube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>
              <a:off x="2805483" y="1566269"/>
              <a:ext cx="623517" cy="0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/>
            <p:cNvSpPr/>
            <p:nvPr/>
          </p:nvSpPr>
          <p:spPr>
            <a:xfrm rot="5088102" flipH="1" flipV="1">
              <a:off x="1133395" y="627419"/>
              <a:ext cx="1835692" cy="1644795"/>
            </a:xfrm>
            <a:prstGeom prst="triangl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20000" lon="4200000" rev="0"/>
              </a:camera>
              <a:lightRig rig="threePt" dir="t"/>
            </a:scene3d>
            <a:sp3d>
              <a:bevelT w="101600" h="196850" prst="convex"/>
              <a:bevelB w="0" h="2222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72200" y="838200"/>
              <a:ext cx="327523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rgbClr val="FF0000"/>
                  </a:solidFill>
                  <a:latin typeface="+mj-lt"/>
                </a:rPr>
                <a:t>1064 nm</a:t>
              </a: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 ECDL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 – </a:t>
              </a:r>
              <a:r>
                <a:rPr lang="en-US" sz="3200" i="1" kern="0" dirty="0" smtClean="0">
                  <a:solidFill>
                    <a:srgbClr val="FF0000"/>
                  </a:solidFill>
                  <a:latin typeface="+mj-lt"/>
                </a:rPr>
                <a:t>Raman Pump</a:t>
              </a:r>
              <a:endParaRPr lang="en-US" sz="3200" i="1" kern="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28488" y="1371600"/>
              <a:ext cx="1572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EOM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83735" y="482025"/>
              <a:ext cx="14356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Yb FA</a:t>
              </a: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30" name="Straight Connector 29"/>
            <p:cNvCxnSpPr>
              <a:stCxn id="32" idx="0"/>
            </p:cNvCxnSpPr>
            <p:nvPr/>
          </p:nvCxnSpPr>
          <p:spPr>
            <a:xfrm flipH="1" flipV="1">
              <a:off x="4312849" y="3964835"/>
              <a:ext cx="353811" cy="851226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Down Arrow 30"/>
            <p:cNvSpPr/>
            <p:nvPr/>
          </p:nvSpPr>
          <p:spPr>
            <a:xfrm rot="20231834" flipH="1">
              <a:off x="4760635" y="5202338"/>
              <a:ext cx="280659" cy="378954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Can 31"/>
            <p:cNvSpPr/>
            <p:nvPr/>
          </p:nvSpPr>
          <p:spPr>
            <a:xfrm rot="9531817" flipH="1">
              <a:off x="4337417" y="4629023"/>
              <a:ext cx="612491" cy="255106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ube 32"/>
            <p:cNvSpPr/>
            <p:nvPr/>
          </p:nvSpPr>
          <p:spPr>
            <a:xfrm rot="9426951" flipH="1">
              <a:off x="3910794" y="4757649"/>
              <a:ext cx="1644432" cy="486013"/>
            </a:xfrm>
            <a:prstGeom prst="cube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7800000" rev="21540000"/>
              </a:camera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01719" y="2927666"/>
              <a:ext cx="12081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kern="0" dirty="0" smtClean="0">
                  <a:solidFill>
                    <a:sysClr val="windowText" lastClr="000000"/>
                  </a:solidFill>
                </a:rPr>
                <a:t>GS</a:t>
              </a:r>
              <a:endParaRPr lang="en-US" sz="20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657600" y="5479958"/>
              <a:ext cx="23581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To Locking Circuit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072772" y="3252827"/>
              <a:ext cx="2449918" cy="1319180"/>
              <a:chOff x="5571121" y="4303220"/>
              <a:chExt cx="1424965" cy="718803"/>
            </a:xfrm>
          </p:grpSpPr>
          <p:sp>
            <p:nvSpPr>
              <p:cNvPr id="37" name="Block Arc 36"/>
              <p:cNvSpPr/>
              <p:nvPr/>
            </p:nvSpPr>
            <p:spPr>
              <a:xfrm rot="10800000" flipH="1">
                <a:off x="5574474" y="4303220"/>
                <a:ext cx="1421612" cy="317881"/>
              </a:xfrm>
              <a:prstGeom prst="blockArc">
                <a:avLst/>
              </a:prstGeom>
              <a:solidFill>
                <a:srgbClr val="0000FF"/>
              </a:solidFill>
              <a:ln>
                <a:noFill/>
              </a:ln>
              <a:effectLst>
                <a:glow rad="101600">
                  <a:srgbClr val="0000FF">
                    <a:alpha val="6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Block Arc 37"/>
              <p:cNvSpPr/>
              <p:nvPr/>
            </p:nvSpPr>
            <p:spPr>
              <a:xfrm flipH="1">
                <a:off x="5571121" y="4704142"/>
                <a:ext cx="1421612" cy="317881"/>
              </a:xfrm>
              <a:prstGeom prst="blockArc">
                <a:avLst/>
              </a:prstGeom>
              <a:solidFill>
                <a:srgbClr val="0000FF"/>
              </a:solidFill>
              <a:ln>
                <a:noFill/>
              </a:ln>
              <a:effectLst>
                <a:glow rad="101600">
                  <a:srgbClr val="0000FF">
                    <a:alpha val="6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 rot="5400000" flipH="1">
                <a:off x="5876824" y="4234483"/>
                <a:ext cx="332163" cy="856278"/>
              </a:xfrm>
              <a:prstGeom prst="triangle">
                <a:avLst/>
              </a:prstGeom>
              <a:solidFill>
                <a:srgbClr val="0000FF"/>
              </a:solidFill>
              <a:ln>
                <a:noFill/>
              </a:ln>
              <a:effectLst>
                <a:glow rad="101600">
                  <a:srgbClr val="0000FF">
                    <a:alpha val="6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 flipH="1">
              <a:off x="8326280" y="3255360"/>
              <a:ext cx="524037" cy="713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8349064" y="3661966"/>
              <a:ext cx="524037" cy="713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8516449" y="3931273"/>
              <a:ext cx="484427" cy="1483"/>
            </a:xfrm>
            <a:prstGeom prst="line">
              <a:avLst/>
            </a:prstGeom>
            <a:ln w="136525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 flipH="1">
              <a:off x="5846045" y="3191365"/>
              <a:ext cx="280659" cy="713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5838066" y="4066901"/>
              <a:ext cx="414847" cy="713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1410018" y="3945349"/>
              <a:ext cx="4685982" cy="0"/>
            </a:xfrm>
            <a:prstGeom prst="line">
              <a:avLst/>
            </a:prstGeom>
            <a:ln w="136525" cap="rnd">
              <a:solidFill>
                <a:srgbClr val="FF0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 flipH="1">
              <a:off x="5388535" y="3436592"/>
              <a:ext cx="156647" cy="994333"/>
            </a:xfrm>
            <a:prstGeom prst="ellipse">
              <a:avLst/>
            </a:prstGeom>
            <a:solidFill>
              <a:schemeClr val="bg1">
                <a:lumMod val="65000"/>
                <a:alpha val="72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be 47"/>
            <p:cNvSpPr/>
            <p:nvPr/>
          </p:nvSpPr>
          <p:spPr>
            <a:xfrm rot="5045004" flipH="1">
              <a:off x="4167981" y="3507732"/>
              <a:ext cx="218862" cy="814723"/>
            </a:xfrm>
            <a:prstGeom prst="cube">
              <a:avLst>
                <a:gd name="adj" fmla="val 25000"/>
              </a:avLst>
            </a:prstGeom>
            <a:solidFill>
              <a:schemeClr val="bg1">
                <a:lumMod val="50000"/>
                <a:alpha val="27000"/>
              </a:schemeClr>
            </a:solidFill>
            <a:ln w="25400" cap="rnd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3600000" rev="13200000"/>
              </a:camera>
              <a:lightRig rig="threePt" dir="t"/>
            </a:scene3d>
            <a:sp3d prstMaterial="powder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 flipH="1">
              <a:off x="852789" y="3574291"/>
              <a:ext cx="873892" cy="74065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LeftDown">
                <a:rot lat="2100000" lon="8100000" rev="0"/>
              </a:camera>
              <a:lightRig rig="threePt" dir="t"/>
            </a:scene3d>
            <a:sp3d prstMaterial="plastic">
              <a:bevelT w="0" h="196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01299" y="2186650"/>
              <a:ext cx="379926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Molecule-Filled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HFC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6186907" y="3169702"/>
              <a:ext cx="2165541" cy="14532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 flipV="1">
              <a:off x="8407015" y="3930774"/>
              <a:ext cx="581312" cy="2478"/>
            </a:xfrm>
            <a:prstGeom prst="line">
              <a:avLst/>
            </a:prstGeom>
            <a:ln w="34925" cap="rnd">
              <a:solidFill>
                <a:srgbClr val="0000FF"/>
              </a:solidFill>
              <a:prstDash val="solid"/>
            </a:ln>
            <a:effectLst>
              <a:glow rad="101600">
                <a:srgbClr val="0000FF">
                  <a:alpha val="6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 rot="20303932">
              <a:off x="4143760" y="4616672"/>
              <a:ext cx="1228187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</a:rPr>
                <a:t>PD</a:t>
              </a:r>
              <a:endParaRPr lang="en-US" sz="32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lowchart: Stored Data 18"/>
            <p:cNvSpPr/>
            <p:nvPr/>
          </p:nvSpPr>
          <p:spPr>
            <a:xfrm rot="10800000" flipH="1">
              <a:off x="6055660" y="3237296"/>
              <a:ext cx="262490" cy="1318072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 rot="16200000" flipH="1">
              <a:off x="7342558" y="3177770"/>
              <a:ext cx="609600" cy="1469283"/>
            </a:xfrm>
            <a:prstGeom prst="triangle">
              <a:avLst>
                <a:gd name="adj" fmla="val 51739"/>
              </a:avLst>
            </a:prstGeom>
            <a:solidFill>
              <a:srgbClr val="0000FF"/>
            </a:solidFill>
            <a:ln>
              <a:noFill/>
            </a:ln>
            <a:effectLst>
              <a:glow rad="101600">
                <a:srgbClr val="0000FF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lowchart: Stored Data 57"/>
            <p:cNvSpPr/>
            <p:nvPr/>
          </p:nvSpPr>
          <p:spPr>
            <a:xfrm flipH="1">
              <a:off x="8221201" y="3237296"/>
              <a:ext cx="262490" cy="1318070"/>
            </a:xfrm>
            <a:prstGeom prst="flowChartOnlineStorag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11812" y="2768025"/>
              <a:ext cx="13100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MML</a:t>
              </a:r>
              <a:endParaRPr lang="en-US" sz="3200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35366" y="4561582"/>
              <a:ext cx="388483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i="1" kern="0" dirty="0" smtClean="0">
                  <a:solidFill>
                    <a:srgbClr val="0000FF"/>
                  </a:solidFill>
                  <a:latin typeface="+mj-lt"/>
                </a:rPr>
                <a:t>Raman Stokes </a:t>
              </a:r>
              <a:r>
                <a:rPr lang="en-US" sz="3200" kern="0" dirty="0" smtClean="0">
                  <a:solidFill>
                    <a:srgbClr val="0000FF"/>
                  </a:solidFill>
                  <a:latin typeface="+mj-lt"/>
                </a:rPr>
                <a:t>Generated from Noise</a:t>
              </a:r>
              <a:endParaRPr lang="en-US" sz="3200" i="1" kern="0" dirty="0" smtClean="0">
                <a:solidFill>
                  <a:srgbClr val="0000FF"/>
                </a:solidFill>
                <a:latin typeface="+mj-lt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5257800" y="1295400"/>
            <a:ext cx="0" cy="9144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10</cp:revision>
  <dcterms:created xsi:type="dcterms:W3CDTF">2014-06-18T14:08:07Z</dcterms:created>
  <dcterms:modified xsi:type="dcterms:W3CDTF">2014-07-30T19:06:39Z</dcterms:modified>
</cp:coreProperties>
</file>