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6803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658" y="-120"/>
      </p:cViewPr>
      <p:guideLst>
        <p:guide orient="horz" pos="2160"/>
        <p:guide pos="24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25" y="2130428"/>
            <a:ext cx="6528276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049" y="3886200"/>
            <a:ext cx="537622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296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441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8236" y="274641"/>
            <a:ext cx="172807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" y="274641"/>
            <a:ext cx="5056214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51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899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94" y="4406903"/>
            <a:ext cx="652827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694" y="2906713"/>
            <a:ext cx="652827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987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" y="1600203"/>
            <a:ext cx="339214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4165" y="1600203"/>
            <a:ext cx="339214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58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17" y="1535113"/>
            <a:ext cx="33934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017" y="2174875"/>
            <a:ext cx="33934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01500" y="1535113"/>
            <a:ext cx="339481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1500" y="2174875"/>
            <a:ext cx="33948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853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792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20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17" y="273050"/>
            <a:ext cx="25267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794" y="273053"/>
            <a:ext cx="42935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17" y="1435103"/>
            <a:ext cx="25267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331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97" y="4800600"/>
            <a:ext cx="46081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5397" y="612775"/>
            <a:ext cx="46081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5397" y="5367338"/>
            <a:ext cx="46081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430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4016" y="274638"/>
            <a:ext cx="691229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16" y="1600203"/>
            <a:ext cx="691229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016" y="6356353"/>
            <a:ext cx="1792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09E2E-C6F9-A64C-AF6F-C869E812158A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4111" y="6356353"/>
            <a:ext cx="2432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4233" y="6356353"/>
            <a:ext cx="1792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3B44-70EB-384C-9AE7-AD7BF36E5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9059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 descr="synthesized_waveform_plot3.pc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962"/>
          <a:stretch>
            <a:fillRect/>
          </a:stretch>
        </p:blipFill>
        <p:spPr>
          <a:xfrm>
            <a:off x="5352366" y="21588"/>
            <a:ext cx="2387600" cy="2081123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5397316" y="2051190"/>
            <a:ext cx="2507687" cy="63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 descr="synthesized_waveform_plot2.p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3" b="6748"/>
          <a:stretch>
            <a:fillRect/>
          </a:stretch>
        </p:blipFill>
        <p:spPr>
          <a:xfrm>
            <a:off x="1380062" y="300989"/>
            <a:ext cx="4880978" cy="2712059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968807" y="2920448"/>
            <a:ext cx="5392978" cy="2144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59" descr="synthesized_waveform_plot1.pc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7" b="9295"/>
          <a:stretch>
            <a:fillRect/>
          </a:stretch>
        </p:blipFill>
        <p:spPr>
          <a:xfrm>
            <a:off x="942984" y="3209289"/>
            <a:ext cx="6548539" cy="3064189"/>
          </a:xfrm>
          <a:prstGeom prst="rect">
            <a:avLst/>
          </a:prstGeom>
        </p:spPr>
      </p:pic>
      <p:sp>
        <p:nvSpPr>
          <p:cNvPr id="61" name="Text Box 632"/>
          <p:cNvSpPr txBox="1">
            <a:spLocks noChangeArrowheads="1"/>
          </p:cNvSpPr>
          <p:nvPr/>
        </p:nvSpPr>
        <p:spPr bwMode="auto">
          <a:xfrm rot="16200000">
            <a:off x="-1048984" y="4219242"/>
            <a:ext cx="2039725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 smtClean="0">
                <a:latin typeface="+mn-lt"/>
                <a:cs typeface="Times New Roman"/>
              </a:rPr>
              <a:t>I</a:t>
            </a:r>
            <a:r>
              <a:rPr lang="en-US" sz="4000" dirty="0" smtClean="0">
                <a:latin typeface="+mn-lt"/>
                <a:cs typeface="Times New Roman"/>
              </a:rPr>
              <a:t>ntensity</a:t>
            </a:r>
          </a:p>
          <a:p>
            <a:pPr algn="ctr"/>
            <a:r>
              <a:rPr lang="en-US" sz="2200" dirty="0" smtClean="0">
                <a:latin typeface="+mn-lt"/>
                <a:cs typeface="Times New Roman"/>
              </a:rPr>
              <a:t>(arb</a:t>
            </a:r>
            <a:r>
              <a:rPr lang="en-US" sz="2200" dirty="0" smtClean="0">
                <a:latin typeface="+mn-lt"/>
                <a:cs typeface="Times New Roman"/>
              </a:rPr>
              <a:t>itrary</a:t>
            </a:r>
            <a:r>
              <a:rPr lang="en-US" sz="2200" dirty="0" smtClean="0">
                <a:latin typeface="+mn-lt"/>
                <a:cs typeface="Times New Roman"/>
              </a:rPr>
              <a:t> </a:t>
            </a:r>
            <a:r>
              <a:rPr lang="en-US" sz="2200" dirty="0" smtClean="0">
                <a:latin typeface="+mn-lt"/>
                <a:cs typeface="Times New Roman"/>
              </a:rPr>
              <a:t>units) </a:t>
            </a:r>
            <a:endParaRPr lang="en-US" sz="2200" dirty="0">
              <a:latin typeface="+mn-lt"/>
              <a:cs typeface="Times New Roman"/>
            </a:endParaRPr>
          </a:p>
        </p:txBody>
      </p:sp>
      <p:sp>
        <p:nvSpPr>
          <p:cNvPr id="62" name="Text Box 632"/>
          <p:cNvSpPr txBox="1">
            <a:spLocks noChangeArrowheads="1"/>
          </p:cNvSpPr>
          <p:nvPr/>
        </p:nvSpPr>
        <p:spPr bwMode="auto">
          <a:xfrm>
            <a:off x="3234831" y="6460140"/>
            <a:ext cx="19941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4000" dirty="0" smtClean="0">
                <a:latin typeface="+mn-lt"/>
                <a:cs typeface="Times New Roman"/>
              </a:rPr>
              <a:t>Time </a:t>
            </a:r>
            <a:r>
              <a:rPr lang="en-US" sz="4000" dirty="0" smtClean="0">
                <a:latin typeface="+mn-lt"/>
                <a:cs typeface="Times New Roman"/>
              </a:rPr>
              <a:t>(</a:t>
            </a:r>
            <a:r>
              <a:rPr lang="en-US" sz="4000" dirty="0" err="1" smtClean="0">
                <a:latin typeface="+mn-lt"/>
                <a:cs typeface="Times New Roman"/>
              </a:rPr>
              <a:t>fs</a:t>
            </a:r>
            <a:r>
              <a:rPr lang="en-US" sz="4000" dirty="0" smtClean="0">
                <a:latin typeface="+mn-lt"/>
                <a:cs typeface="Times New Roman"/>
              </a:rPr>
              <a:t>)</a:t>
            </a:r>
            <a:endParaRPr lang="en-US" sz="4000" dirty="0">
              <a:latin typeface="+mn-lt"/>
              <a:cs typeface="Times New Roman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726340" y="3361263"/>
            <a:ext cx="1031923" cy="2751667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758263" y="3209289"/>
            <a:ext cx="1391853" cy="151977"/>
          </a:xfrm>
          <a:prstGeom prst="straightConnector1">
            <a:avLst/>
          </a:prstGeom>
          <a:ln w="9525" cmpd="sng">
            <a:solidFill>
              <a:srgbClr val="000000"/>
            </a:solidFill>
            <a:prstDash val="solid"/>
            <a:headEnd type="none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380062" y="3209289"/>
            <a:ext cx="2346279" cy="155154"/>
          </a:xfrm>
          <a:prstGeom prst="straightConnector1">
            <a:avLst/>
          </a:prstGeom>
          <a:ln w="9525" cmpd="sng">
            <a:solidFill>
              <a:srgbClr val="000000"/>
            </a:solidFill>
            <a:prstDash val="solid"/>
            <a:headEnd type="none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514626" y="457895"/>
            <a:ext cx="579125" cy="229136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 Box 632"/>
          <p:cNvSpPr txBox="1">
            <a:spLocks noChangeArrowheads="1"/>
          </p:cNvSpPr>
          <p:nvPr/>
        </p:nvSpPr>
        <p:spPr bwMode="auto">
          <a:xfrm>
            <a:off x="6043333" y="2204700"/>
            <a:ext cx="10007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+mn-lt"/>
                <a:cs typeface="Times New Roman"/>
              </a:rPr>
              <a:t>T</a:t>
            </a:r>
            <a:r>
              <a:rPr lang="en-US" dirty="0" smtClean="0">
                <a:latin typeface="+mn-lt"/>
                <a:cs typeface="Times New Roman"/>
              </a:rPr>
              <a:t>ime </a:t>
            </a:r>
            <a:r>
              <a:rPr lang="en-US" dirty="0" smtClean="0">
                <a:latin typeface="+mn-lt"/>
                <a:cs typeface="Times New Roman"/>
              </a:rPr>
              <a:t>(</a:t>
            </a:r>
            <a:r>
              <a:rPr lang="en-US" dirty="0" err="1" smtClean="0">
                <a:latin typeface="+mn-lt"/>
                <a:cs typeface="Times New Roman"/>
              </a:rPr>
              <a:t>fs</a:t>
            </a:r>
            <a:r>
              <a:rPr lang="en-US" dirty="0" smtClean="0">
                <a:latin typeface="+mn-lt"/>
                <a:cs typeface="Times New Roman"/>
              </a:rPr>
              <a:t>)</a:t>
            </a:r>
            <a:endParaRPr lang="en-US" dirty="0">
              <a:latin typeface="+mn-lt"/>
              <a:cs typeface="Times New Roman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6039006" y="1011513"/>
            <a:ext cx="365760" cy="0"/>
          </a:xfrm>
          <a:prstGeom prst="straightConnector1">
            <a:avLst/>
          </a:prstGeom>
          <a:ln w="44450" cmpd="sng">
            <a:solidFill>
              <a:srgbClr val="000000"/>
            </a:solidFill>
            <a:prstDash val="solid"/>
            <a:headEnd type="none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6674310" y="1011513"/>
            <a:ext cx="365760" cy="0"/>
          </a:xfrm>
          <a:prstGeom prst="straightConnector1">
            <a:avLst/>
          </a:prstGeom>
          <a:ln w="44450" cmpd="sng">
            <a:solidFill>
              <a:srgbClr val="000000"/>
            </a:solidFill>
            <a:prstDash val="solid"/>
            <a:headEnd type="none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 Box 632"/>
          <p:cNvSpPr txBox="1">
            <a:spLocks noChangeArrowheads="1"/>
          </p:cNvSpPr>
          <p:nvPr/>
        </p:nvSpPr>
        <p:spPr bwMode="auto">
          <a:xfrm>
            <a:off x="6997647" y="576253"/>
            <a:ext cx="7423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+mn-lt"/>
                <a:cs typeface="Times New Roman"/>
              </a:rPr>
              <a:t>0.9 </a:t>
            </a:r>
            <a:r>
              <a:rPr lang="en-US" sz="2000" dirty="0" err="1" smtClean="0">
                <a:latin typeface="+mn-lt"/>
                <a:cs typeface="Times New Roman"/>
              </a:rPr>
              <a:t>fs</a:t>
            </a:r>
            <a:endParaRPr lang="en-US" sz="2000" dirty="0">
              <a:latin typeface="+mn-lt"/>
              <a:cs typeface="Times New Roman"/>
            </a:endParaRPr>
          </a:p>
        </p:txBody>
      </p:sp>
      <p:sp>
        <p:nvSpPr>
          <p:cNvPr id="17" name="Text Box 632"/>
          <p:cNvSpPr txBox="1">
            <a:spLocks noChangeArrowheads="1"/>
          </p:cNvSpPr>
          <p:nvPr/>
        </p:nvSpPr>
        <p:spPr bwMode="auto">
          <a:xfrm rot="16200000">
            <a:off x="-504317" y="1116318"/>
            <a:ext cx="2039725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 smtClean="0">
                <a:latin typeface="+mn-lt"/>
                <a:cs typeface="Times New Roman"/>
              </a:rPr>
              <a:t>I</a:t>
            </a:r>
            <a:r>
              <a:rPr lang="en-US" sz="4000" dirty="0" smtClean="0">
                <a:latin typeface="+mn-lt"/>
                <a:cs typeface="Times New Roman"/>
              </a:rPr>
              <a:t>ntensity</a:t>
            </a:r>
          </a:p>
          <a:p>
            <a:pPr algn="ctr"/>
            <a:r>
              <a:rPr lang="en-US" sz="2200" dirty="0" smtClean="0">
                <a:latin typeface="+mn-lt"/>
                <a:cs typeface="Times New Roman"/>
              </a:rPr>
              <a:t>(arb</a:t>
            </a:r>
            <a:r>
              <a:rPr lang="en-US" sz="2200" dirty="0" smtClean="0">
                <a:latin typeface="+mn-lt"/>
                <a:cs typeface="Times New Roman"/>
              </a:rPr>
              <a:t>itrary</a:t>
            </a:r>
            <a:r>
              <a:rPr lang="en-US" sz="2200" dirty="0" smtClean="0">
                <a:latin typeface="+mn-lt"/>
                <a:cs typeface="Times New Roman"/>
              </a:rPr>
              <a:t> </a:t>
            </a:r>
            <a:r>
              <a:rPr lang="en-US" sz="2200" dirty="0" smtClean="0">
                <a:latin typeface="+mn-lt"/>
                <a:cs typeface="Times New Roman"/>
              </a:rPr>
              <a:t>units) </a:t>
            </a:r>
            <a:endParaRPr lang="en-US" sz="2200" dirty="0">
              <a:latin typeface="+mn-lt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7666" y="613485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-200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452841" y="613485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-100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728016" y="613485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0</a:t>
            </a:r>
            <a:endParaRPr lang="en-US" sz="28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5003191" y="613485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78366" y="613485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52438" y="4501367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.5</a:t>
            </a:r>
            <a:endParaRPr lang="en-US" sz="2800" baseline="300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-52438" y="5839745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0</a:t>
            </a:r>
            <a:endParaRPr lang="en-US" sz="2800" baseline="300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459521" y="3162989"/>
            <a:ext cx="506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1</a:t>
            </a:r>
            <a:endParaRPr lang="en-US" sz="2800" baseline="300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10548" y="1383116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.5</a:t>
            </a:r>
            <a:endParaRPr lang="en-US" sz="2800" baseline="300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410548" y="2489994"/>
            <a:ext cx="101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0</a:t>
            </a:r>
            <a:endParaRPr lang="en-US" sz="2800" baseline="300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922507" y="253088"/>
            <a:ext cx="506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1</a:t>
            </a:r>
            <a:endParaRPr lang="en-US" sz="2800" baseline="30000" dirty="0" smtClean="0"/>
          </a:p>
        </p:txBody>
      </p:sp>
      <p:sp>
        <p:nvSpPr>
          <p:cNvPr id="30" name="Text Box 632"/>
          <p:cNvSpPr txBox="1">
            <a:spLocks noChangeArrowheads="1"/>
          </p:cNvSpPr>
          <p:nvPr/>
        </p:nvSpPr>
        <p:spPr bwMode="auto">
          <a:xfrm>
            <a:off x="3304281" y="3024623"/>
            <a:ext cx="10007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 smtClean="0">
                <a:latin typeface="+mn-lt"/>
                <a:cs typeface="Times New Roman"/>
              </a:rPr>
              <a:t>T</a:t>
            </a:r>
            <a:r>
              <a:rPr lang="en-US" dirty="0" smtClean="0">
                <a:latin typeface="+mn-lt"/>
                <a:cs typeface="Times New Roman"/>
              </a:rPr>
              <a:t>ime </a:t>
            </a:r>
            <a:r>
              <a:rPr lang="en-US" dirty="0" smtClean="0">
                <a:latin typeface="+mn-lt"/>
                <a:cs typeface="Times New Roman"/>
              </a:rPr>
              <a:t>(</a:t>
            </a:r>
            <a:r>
              <a:rPr lang="en-US" dirty="0" err="1" smtClean="0">
                <a:latin typeface="+mn-lt"/>
                <a:cs typeface="Times New Roman"/>
              </a:rPr>
              <a:t>fs</a:t>
            </a:r>
            <a:r>
              <a:rPr lang="en-US" dirty="0" smtClean="0">
                <a:latin typeface="+mn-lt"/>
                <a:cs typeface="Times New Roman"/>
              </a:rPr>
              <a:t>)</a:t>
            </a:r>
            <a:endParaRPr lang="en-US" dirty="0">
              <a:latin typeface="+mn-lt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99157" y="2770806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0</a:t>
            </a:r>
            <a:endParaRPr lang="en-US" sz="2400" baseline="30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3868243" y="2759231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10</a:t>
            </a:r>
            <a:endParaRPr lang="en-US" sz="2400" baseline="30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437343" y="2761156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20</a:t>
            </a:r>
            <a:endParaRPr lang="en-US" sz="2400" baseline="30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5018018" y="2763081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30</a:t>
            </a:r>
            <a:endParaRPr lang="en-US" sz="2400" baseline="300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5587118" y="2765006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40</a:t>
            </a:r>
            <a:endParaRPr lang="en-US" sz="2400" baseline="300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1003532" y="2763878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-40</a:t>
            </a:r>
            <a:endParaRPr lang="en-US" sz="2400" baseline="300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1572632" y="2765803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-30</a:t>
            </a:r>
            <a:endParaRPr lang="en-US" sz="2400" baseline="300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2151368" y="2760698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-20</a:t>
            </a:r>
            <a:endParaRPr lang="en-US" sz="2400" baseline="300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718529" y="2759231"/>
            <a:ext cx="10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-10</a:t>
            </a:r>
            <a:endParaRPr lang="en-US" sz="2400" baseline="30000" dirty="0" smtClean="0"/>
          </a:p>
        </p:txBody>
      </p:sp>
      <p:sp>
        <p:nvSpPr>
          <p:cNvPr id="41" name="Text Box 632"/>
          <p:cNvSpPr txBox="1">
            <a:spLocks noChangeArrowheads="1"/>
          </p:cNvSpPr>
          <p:nvPr/>
        </p:nvSpPr>
        <p:spPr bwMode="auto">
          <a:xfrm rot="16200000">
            <a:off x="4166245" y="730698"/>
            <a:ext cx="13729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>
                <a:latin typeface="+mn-lt"/>
                <a:cs typeface="Times New Roman"/>
              </a:rPr>
              <a:t>I</a:t>
            </a:r>
            <a:r>
              <a:rPr lang="en-US" dirty="0" smtClean="0">
                <a:latin typeface="+mn-lt"/>
                <a:cs typeface="Times New Roman"/>
              </a:rPr>
              <a:t>ntensity</a:t>
            </a:r>
            <a:endParaRPr lang="en-US" sz="2000" dirty="0" smtClean="0">
              <a:latin typeface="+mn-lt"/>
              <a:cs typeface="Times New Roman"/>
            </a:endParaRPr>
          </a:p>
          <a:p>
            <a:pPr algn="ctr"/>
            <a:r>
              <a:rPr lang="en-US" sz="1400" dirty="0" smtClean="0">
                <a:latin typeface="+mn-lt"/>
                <a:cs typeface="Times New Roman"/>
              </a:rPr>
              <a:t>(arb</a:t>
            </a:r>
            <a:r>
              <a:rPr lang="en-US" sz="1400" dirty="0" smtClean="0">
                <a:latin typeface="+mn-lt"/>
                <a:cs typeface="Times New Roman"/>
              </a:rPr>
              <a:t>itrary</a:t>
            </a:r>
            <a:r>
              <a:rPr lang="en-US" sz="1400" dirty="0" smtClean="0">
                <a:latin typeface="+mn-lt"/>
                <a:cs typeface="Times New Roman"/>
              </a:rPr>
              <a:t> </a:t>
            </a:r>
            <a:r>
              <a:rPr lang="en-US" sz="1400" dirty="0" smtClean="0">
                <a:latin typeface="+mn-lt"/>
                <a:cs typeface="Times New Roman"/>
              </a:rPr>
              <a:t>units) </a:t>
            </a:r>
            <a:endParaRPr lang="en-US" sz="1400" dirty="0">
              <a:latin typeface="+mn-lt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401305" y="1702601"/>
            <a:ext cx="1018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0</a:t>
            </a:r>
            <a:endParaRPr lang="en-US" sz="2000" baseline="300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4401305" y="-71012"/>
            <a:ext cx="1018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1</a:t>
            </a:r>
            <a:endParaRPr lang="en-US" sz="2000" baseline="30000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6358465" y="1935195"/>
            <a:ext cx="380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0</a:t>
            </a:r>
            <a:endParaRPr lang="en-US" sz="2000" baseline="30000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6807180" y="1935195"/>
            <a:ext cx="380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</a:t>
            </a:r>
            <a:endParaRPr lang="en-US" sz="2000" baseline="30000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7259488" y="1935195"/>
            <a:ext cx="380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4</a:t>
            </a:r>
            <a:endParaRPr lang="en-US" sz="2000" baseline="3000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5343840" y="1935195"/>
            <a:ext cx="57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-4</a:t>
            </a:r>
            <a:endParaRPr lang="en-US" sz="2000" baseline="300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5793514" y="1935195"/>
            <a:ext cx="57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-2</a:t>
            </a:r>
            <a:endParaRPr lang="en-US" sz="2000" baseline="30000" dirty="0" smtClean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4093751" y="1034238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401305" y="822608"/>
            <a:ext cx="1018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.5</a:t>
            </a:r>
            <a:endParaRPr lang="en-US" sz="20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xmlns="" val="8099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16164</TotalTime>
  <Words>68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Deniz Yavuz</dc:creator>
  <cp:lastModifiedBy>Lab User</cp:lastModifiedBy>
  <cp:revision>16</cp:revision>
  <cp:lastPrinted>2013-03-12T14:22:27Z</cp:lastPrinted>
  <dcterms:created xsi:type="dcterms:W3CDTF">2012-11-02T19:16:47Z</dcterms:created>
  <dcterms:modified xsi:type="dcterms:W3CDTF">2014-07-15T14:56:13Z</dcterms:modified>
</cp:coreProperties>
</file>