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40C0A-7D51-4DD8-AABD-A058A2BC37AD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AF21E-60B1-4C63-9F1C-2D25A09B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-163664" y="304800"/>
            <a:ext cx="9917264" cy="5715000"/>
            <a:chOff x="-163664" y="304800"/>
            <a:chExt cx="9917264" cy="5715000"/>
          </a:xfrm>
        </p:grpSpPr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5226050" y="1128041"/>
              <a:ext cx="4527550" cy="4891759"/>
              <a:chOff x="3276600" y="648966"/>
              <a:chExt cx="5746750" cy="6209034"/>
            </a:xfrm>
          </p:grpSpPr>
          <p:graphicFrame>
            <p:nvGraphicFramePr>
              <p:cNvPr id="5" name="Object 3"/>
              <p:cNvGraphicFramePr>
                <a:graphicFrameLocks noChangeAspect="1"/>
              </p:cNvGraphicFramePr>
              <p:nvPr/>
            </p:nvGraphicFramePr>
            <p:xfrm>
              <a:off x="8229600" y="4191000"/>
              <a:ext cx="793750" cy="933450"/>
            </p:xfrm>
            <a:graphic>
              <a:graphicData uri="http://schemas.openxmlformats.org/presentationml/2006/ole">
                <p:oleObj spid="_x0000_s1026" name="Equation" r:id="rId3" imgW="215640" imgH="253800" progId="Equation.3">
                  <p:embed/>
                </p:oleObj>
              </a:graphicData>
            </a:graphic>
          </p:graphicFrame>
          <p:cxnSp>
            <p:nvCxnSpPr>
              <p:cNvPr id="6" name="Straight Connector 5"/>
              <p:cNvCxnSpPr/>
              <p:nvPr/>
            </p:nvCxnSpPr>
            <p:spPr>
              <a:xfrm>
                <a:off x="5559471" y="4678491"/>
                <a:ext cx="2422070" cy="0"/>
              </a:xfrm>
              <a:prstGeom prst="line">
                <a:avLst/>
              </a:prstGeom>
              <a:noFill/>
              <a:ln w="168275" cap="rnd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3276600" y="6443414"/>
                <a:ext cx="2422073" cy="0"/>
              </a:xfrm>
              <a:prstGeom prst="line">
                <a:avLst/>
              </a:prstGeom>
              <a:noFill/>
              <a:ln w="168275" cap="rnd" cmpd="sng" algn="ctr">
                <a:solidFill>
                  <a:schemeClr val="tx1"/>
                </a:solidFill>
                <a:prstDash val="solid"/>
              </a:ln>
              <a:effectLst/>
            </p:spPr>
          </p:cxnSp>
          <p:graphicFrame>
            <p:nvGraphicFramePr>
              <p:cNvPr id="8" name="Object 7"/>
              <p:cNvGraphicFramePr>
                <a:graphicFrameLocks noChangeAspect="1"/>
              </p:cNvGraphicFramePr>
              <p:nvPr/>
            </p:nvGraphicFramePr>
            <p:xfrm>
              <a:off x="5943600" y="5924176"/>
              <a:ext cx="793750" cy="933824"/>
            </p:xfrm>
            <a:graphic>
              <a:graphicData uri="http://schemas.openxmlformats.org/presentationml/2006/ole">
                <p:oleObj spid="_x0000_s1027" name="Equation" r:id="rId4" imgW="215640" imgH="253800" progId="Equation.3">
                  <p:embed/>
                </p:oleObj>
              </a:graphicData>
            </a:graphic>
          </p:graphicFrame>
          <p:cxnSp>
            <p:nvCxnSpPr>
              <p:cNvPr id="9" name="Straight Arrow Connector 8"/>
              <p:cNvCxnSpPr>
                <a:cxnSpLocks noChangeAspect="1"/>
              </p:cNvCxnSpPr>
              <p:nvPr/>
            </p:nvCxnSpPr>
            <p:spPr>
              <a:xfrm rot="16200000" flipV="1">
                <a:off x="5068403" y="1945402"/>
                <a:ext cx="4000433" cy="1407561"/>
              </a:xfrm>
              <a:prstGeom prst="straightConnector1">
                <a:avLst/>
              </a:prstGeom>
              <a:noFill/>
              <a:ln w="107950" cap="rnd" cmpd="sng" algn="ctr">
                <a:solidFill>
                  <a:srgbClr val="0000FF"/>
                </a:solidFill>
                <a:prstDash val="dash"/>
                <a:tailEnd type="arrow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10" name="Straight Arrow Connector 9"/>
              <p:cNvCxnSpPr>
                <a:cxnSpLocks noChangeAspect="1"/>
              </p:cNvCxnSpPr>
              <p:nvPr/>
            </p:nvCxnSpPr>
            <p:spPr>
              <a:xfrm rot="5400000">
                <a:off x="1929064" y="2156061"/>
                <a:ext cx="5767429" cy="2847620"/>
              </a:xfrm>
              <a:prstGeom prst="straightConnector1">
                <a:avLst/>
              </a:prstGeom>
              <a:noFill/>
              <a:ln w="107950" cap="rnd" cmpd="sng" algn="ctr">
                <a:solidFill>
                  <a:srgbClr val="7030A0"/>
                </a:solidFill>
                <a:prstDash val="sysDot"/>
                <a:tailEnd type="arrow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11" name="Straight Arrow Connector 10"/>
              <p:cNvCxnSpPr>
                <a:cxnSpLocks noChangeAspect="1"/>
              </p:cNvCxnSpPr>
              <p:nvPr/>
            </p:nvCxnSpPr>
            <p:spPr>
              <a:xfrm flipH="1" flipV="1">
                <a:off x="6274068" y="2556664"/>
                <a:ext cx="736332" cy="2092735"/>
              </a:xfrm>
              <a:prstGeom prst="straightConnector1">
                <a:avLst/>
              </a:prstGeom>
              <a:noFill/>
              <a:ln w="107950" cap="rnd" cmpd="sng" algn="ctr">
                <a:solidFill>
                  <a:srgbClr val="04FC04"/>
                </a:solidFill>
                <a:prstDash val="solid"/>
                <a:tailEnd type="arrow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12" name="Straight Arrow Connector 11"/>
              <p:cNvCxnSpPr>
                <a:cxnSpLocks/>
              </p:cNvCxnSpPr>
              <p:nvPr/>
            </p:nvCxnSpPr>
            <p:spPr>
              <a:xfrm flipH="1">
                <a:off x="4191000" y="2653585"/>
                <a:ext cx="1905000" cy="3810000"/>
              </a:xfrm>
              <a:prstGeom prst="straightConnector1">
                <a:avLst/>
              </a:prstGeom>
              <a:noFill/>
              <a:ln w="107950" cap="rnd" cmpd="sng" algn="ctr">
                <a:solidFill>
                  <a:srgbClr val="0000FF"/>
                </a:solidFill>
                <a:prstDash val="dash"/>
                <a:tailEnd type="arrow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</p:grpSp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-163664" y="1146862"/>
              <a:ext cx="4518329" cy="4872938"/>
              <a:chOff x="3276600" y="660232"/>
              <a:chExt cx="5746750" cy="6197768"/>
            </a:xfrm>
          </p:grpSpPr>
          <p:graphicFrame>
            <p:nvGraphicFramePr>
              <p:cNvPr id="14" name="Object 3"/>
              <p:cNvGraphicFramePr>
                <a:graphicFrameLocks noChangeAspect="1"/>
              </p:cNvGraphicFramePr>
              <p:nvPr/>
            </p:nvGraphicFramePr>
            <p:xfrm>
              <a:off x="8229600" y="4191000"/>
              <a:ext cx="793750" cy="933450"/>
            </p:xfrm>
            <a:graphic>
              <a:graphicData uri="http://schemas.openxmlformats.org/presentationml/2006/ole">
                <p:oleObj spid="_x0000_s1028" name="Equation" r:id="rId5" imgW="215640" imgH="253800" progId="Equation.3">
                  <p:embed/>
                </p:oleObj>
              </a:graphicData>
            </a:graphic>
          </p:graphicFrame>
          <p:cxnSp>
            <p:nvCxnSpPr>
              <p:cNvPr id="15" name="Straight Connector 14"/>
              <p:cNvCxnSpPr/>
              <p:nvPr/>
            </p:nvCxnSpPr>
            <p:spPr>
              <a:xfrm>
                <a:off x="5559471" y="4678491"/>
                <a:ext cx="2422070" cy="0"/>
              </a:xfrm>
              <a:prstGeom prst="line">
                <a:avLst/>
              </a:prstGeom>
              <a:noFill/>
              <a:ln w="168275" cap="rnd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3276600" y="6443414"/>
                <a:ext cx="2422073" cy="0"/>
              </a:xfrm>
              <a:prstGeom prst="line">
                <a:avLst/>
              </a:prstGeom>
              <a:noFill/>
              <a:ln w="168275" cap="rnd" cmpd="sng" algn="ctr">
                <a:solidFill>
                  <a:schemeClr val="tx1"/>
                </a:solidFill>
                <a:prstDash val="solid"/>
              </a:ln>
              <a:effectLst/>
            </p:spPr>
          </p:cxnSp>
          <p:graphicFrame>
            <p:nvGraphicFramePr>
              <p:cNvPr id="17" name="Object 16"/>
              <p:cNvGraphicFramePr>
                <a:graphicFrameLocks noChangeAspect="1"/>
              </p:cNvGraphicFramePr>
              <p:nvPr/>
            </p:nvGraphicFramePr>
            <p:xfrm>
              <a:off x="5943600" y="5924176"/>
              <a:ext cx="793750" cy="933824"/>
            </p:xfrm>
            <a:graphic>
              <a:graphicData uri="http://schemas.openxmlformats.org/presentationml/2006/ole">
                <p:oleObj spid="_x0000_s1029" name="Equation" r:id="rId6" imgW="215640" imgH="253800" progId="Equation.3">
                  <p:embed/>
                </p:oleObj>
              </a:graphicData>
            </a:graphic>
          </p:graphicFrame>
          <p:cxnSp>
            <p:nvCxnSpPr>
              <p:cNvPr id="18" name="Straight Arrow Connector 17"/>
              <p:cNvCxnSpPr>
                <a:cxnSpLocks noChangeAspect="1"/>
              </p:cNvCxnSpPr>
              <p:nvPr/>
            </p:nvCxnSpPr>
            <p:spPr>
              <a:xfrm rot="16200000" flipV="1">
                <a:off x="5068402" y="1999027"/>
                <a:ext cx="4000434" cy="1407560"/>
              </a:xfrm>
              <a:prstGeom prst="straightConnector1">
                <a:avLst/>
              </a:prstGeom>
              <a:noFill/>
              <a:ln w="107950" cap="rnd" cmpd="sng" algn="ctr">
                <a:solidFill>
                  <a:srgbClr val="FF0000"/>
                </a:solidFill>
                <a:prstDash val="dash"/>
                <a:headEnd type="arrow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19" name="Straight Arrow Connector 18"/>
              <p:cNvCxnSpPr>
                <a:cxnSpLocks noChangeAspect="1"/>
              </p:cNvCxnSpPr>
              <p:nvPr/>
            </p:nvCxnSpPr>
            <p:spPr>
              <a:xfrm rot="5400000">
                <a:off x="1929064" y="2120137"/>
                <a:ext cx="5767429" cy="2847620"/>
              </a:xfrm>
              <a:prstGeom prst="straightConnector1">
                <a:avLst/>
              </a:prstGeom>
              <a:noFill/>
              <a:ln w="107950" cap="rnd" cmpd="sng" algn="ctr">
                <a:solidFill>
                  <a:srgbClr val="04FC04"/>
                </a:solidFill>
                <a:prstDash val="solid"/>
                <a:headEnd type="arrow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</p:cxnSp>
          <p:cxnSp>
            <p:nvCxnSpPr>
              <p:cNvPr id="20" name="Straight Arrow Connector 19"/>
              <p:cNvCxnSpPr>
                <a:cxnSpLocks noChangeAspect="1"/>
              </p:cNvCxnSpPr>
              <p:nvPr/>
            </p:nvCxnSpPr>
            <p:spPr>
              <a:xfrm flipH="1" flipV="1">
                <a:off x="6228347" y="2568434"/>
                <a:ext cx="751057" cy="2134590"/>
              </a:xfrm>
              <a:prstGeom prst="straightConnector1">
                <a:avLst/>
              </a:prstGeom>
              <a:noFill/>
              <a:ln w="107950" cap="rnd" cmpd="sng" algn="ctr">
                <a:solidFill>
                  <a:srgbClr val="FF9900"/>
                </a:solidFill>
                <a:prstDash val="sysDot"/>
                <a:headEnd type="arrow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21" name="Straight Arrow Connector 20"/>
              <p:cNvCxnSpPr>
                <a:cxnSpLocks/>
              </p:cNvCxnSpPr>
              <p:nvPr/>
            </p:nvCxnSpPr>
            <p:spPr>
              <a:xfrm flipH="1">
                <a:off x="4191001" y="2617663"/>
                <a:ext cx="1905000" cy="3809999"/>
              </a:xfrm>
              <a:prstGeom prst="straightConnector1">
                <a:avLst/>
              </a:prstGeom>
              <a:noFill/>
              <a:ln w="107950" cap="rnd" cmpd="sng" algn="ctr">
                <a:solidFill>
                  <a:srgbClr val="FF0000"/>
                </a:solidFill>
                <a:prstDash val="dash"/>
                <a:headEnd type="arrow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</p:grpSp>
        <p:cxnSp>
          <p:nvCxnSpPr>
            <p:cNvPr id="23" name="Straight Connector 22"/>
            <p:cNvCxnSpPr/>
            <p:nvPr/>
          </p:nvCxnSpPr>
          <p:spPr>
            <a:xfrm>
              <a:off x="4648200" y="838200"/>
              <a:ext cx="0" cy="502920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-38100" y="30480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u="sng" dirty="0" smtClean="0"/>
                <a:t>Stokes</a:t>
              </a:r>
              <a:endParaRPr lang="en-US" sz="2800" i="1" u="sng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56225" y="30480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u="sng" dirty="0" smtClean="0"/>
                <a:t>Anti-Stokes</a:t>
              </a:r>
              <a:endParaRPr lang="en-US" sz="2800" i="1" u="sng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6</cp:revision>
  <dcterms:created xsi:type="dcterms:W3CDTF">2014-05-27T00:26:49Z</dcterms:created>
  <dcterms:modified xsi:type="dcterms:W3CDTF">2014-08-19T21:15:32Z</dcterms:modified>
</cp:coreProperties>
</file>