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6" autoAdjust="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52C67-5815-4F15-87EE-8C0AD7D6F0A3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B2546-D7BD-41BC-9189-A106AD4C4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76942" y="0"/>
            <a:ext cx="7913916" cy="6858000"/>
            <a:chOff x="576942" y="0"/>
            <a:chExt cx="7913916" cy="6858000"/>
          </a:xfrm>
        </p:grpSpPr>
        <p:grpSp>
          <p:nvGrpSpPr>
            <p:cNvPr id="27" name="Group 26"/>
            <p:cNvGrpSpPr/>
            <p:nvPr/>
          </p:nvGrpSpPr>
          <p:grpSpPr>
            <a:xfrm>
              <a:off x="576942" y="0"/>
              <a:ext cx="7913916" cy="6858000"/>
              <a:chOff x="576942" y="0"/>
              <a:chExt cx="7913916" cy="68580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76942" y="0"/>
                <a:ext cx="7913916" cy="6858000"/>
                <a:chOff x="576942" y="0"/>
                <a:chExt cx="7913916" cy="6858000"/>
              </a:xfrm>
            </p:grpSpPr>
            <p:pic>
              <p:nvPicPr>
                <p:cNvPr id="6" name="Picture 5" descr="gaussian_plot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1143000" y="0"/>
                  <a:ext cx="6858000" cy="6858000"/>
                </a:xfrm>
                <a:prstGeom prst="rect">
                  <a:avLst/>
                </a:prstGeom>
              </p:spPr>
            </p:pic>
            <p:sp>
              <p:nvSpPr>
                <p:cNvPr id="7" name="Oval 6"/>
                <p:cNvSpPr/>
                <p:nvPr/>
              </p:nvSpPr>
              <p:spPr>
                <a:xfrm>
                  <a:off x="674914" y="381002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021286" y="381000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7043058" y="5399312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576942" y="5301344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3243942" y="5511225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/>
                  <a:t>z</a:t>
                </a:r>
                <a:r>
                  <a:rPr lang="en-US" sz="3200" baseline="-25000" dirty="0" err="1" smtClean="0"/>
                  <a:t>R</a:t>
                </a:r>
                <a:endParaRPr lang="en-US" sz="3200" baseline="-25000" dirty="0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V="1">
                <a:off x="4566557" y="1673352"/>
                <a:ext cx="0" cy="612648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4566557" y="4572000"/>
                <a:ext cx="0" cy="60960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842656" y="1091625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w</a:t>
                </a:r>
                <a:r>
                  <a:rPr lang="en-US" sz="3200" baseline="-25000" dirty="0" smtClean="0"/>
                  <a:t>0</a:t>
                </a:r>
                <a:endParaRPr lang="en-US" sz="3200" baseline="-250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3254830" y="2068286"/>
                <a:ext cx="0" cy="2743200"/>
              </a:xfrm>
              <a:prstGeom prst="line">
                <a:avLst/>
              </a:prstGeom>
              <a:ln w="44450" cap="flat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/>
              <p:cNvGrpSpPr/>
              <p:nvPr/>
            </p:nvGrpSpPr>
            <p:grpSpPr>
              <a:xfrm>
                <a:off x="1981200" y="3072825"/>
                <a:ext cx="1447800" cy="584775"/>
                <a:chOff x="5181600" y="381000"/>
                <a:chExt cx="1447800" cy="584775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5181600" y="381000"/>
                  <a:ext cx="14478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>
                      <a:latin typeface="Franklin Gothic Demi"/>
                    </a:rPr>
                    <a:t>√</a:t>
                  </a:r>
                  <a:r>
                    <a:rPr lang="en-US" sz="3200" dirty="0" smtClean="0"/>
                    <a:t>2w</a:t>
                  </a:r>
                  <a:r>
                    <a:rPr lang="en-US" sz="3200" baseline="-25000" dirty="0" smtClean="0"/>
                    <a:t>0</a:t>
                  </a:r>
                  <a:endParaRPr lang="en-US" sz="3200" baseline="-25000" dirty="0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5671458" y="435430"/>
                  <a:ext cx="1828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Arrow Connector 17"/>
              <p:cNvCxnSpPr/>
              <p:nvPr/>
            </p:nvCxnSpPr>
            <p:spPr>
              <a:xfrm flipH="1">
                <a:off x="3320142" y="5638800"/>
                <a:ext cx="1188720" cy="0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/>
            <p:cNvCxnSpPr/>
            <p:nvPr/>
          </p:nvCxnSpPr>
          <p:spPr>
            <a:xfrm>
              <a:off x="3276600" y="990600"/>
              <a:ext cx="3048000" cy="0"/>
            </a:xfrm>
            <a:prstGeom prst="straightConnector1">
              <a:avLst/>
            </a:prstGeom>
            <a:ln w="6032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265714" y="4907280"/>
              <a:ext cx="0" cy="73152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4561114" y="5273040"/>
              <a:ext cx="0" cy="36576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429000" y="329625"/>
              <a:ext cx="2514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Propagation</a:t>
              </a:r>
              <a:endParaRPr lang="en-US" sz="3200" baseline="-250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674914" y="381002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6942" y="5301344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021286" y="381000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43058" y="5399312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243942" y="5511225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z</a:t>
            </a:r>
            <a:r>
              <a:rPr lang="en-US" sz="3200" baseline="-25000" dirty="0" err="1" smtClean="0"/>
              <a:t>R</a:t>
            </a:r>
            <a:endParaRPr lang="en-US" sz="3200" baseline="-250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66557" y="1673352"/>
            <a:ext cx="0" cy="612648"/>
          </a:xfrm>
          <a:prstGeom prst="straightConnector1">
            <a:avLst/>
          </a:prstGeom>
          <a:ln w="444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566557" y="4572000"/>
            <a:ext cx="0" cy="609600"/>
          </a:xfrm>
          <a:prstGeom prst="straightConnector1">
            <a:avLst/>
          </a:prstGeom>
          <a:ln w="444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42656" y="1091625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</a:t>
            </a:r>
            <a:r>
              <a:rPr lang="en-US" sz="3200" baseline="-25000" dirty="0" smtClean="0"/>
              <a:t>0</a:t>
            </a:r>
            <a:endParaRPr lang="en-US" sz="32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254830" y="2068286"/>
            <a:ext cx="0" cy="2743200"/>
          </a:xfrm>
          <a:prstGeom prst="line">
            <a:avLst/>
          </a:prstGeom>
          <a:ln w="44450" cap="flat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81200" y="3072825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Franklin Gothic Demi"/>
              </a:rPr>
              <a:t>√</a:t>
            </a:r>
            <a:r>
              <a:rPr lang="en-US" sz="3200" dirty="0" smtClean="0"/>
              <a:t>2w</a:t>
            </a:r>
            <a:r>
              <a:rPr lang="en-US" sz="3200" baseline="-25000" dirty="0" smtClean="0"/>
              <a:t>0</a:t>
            </a:r>
            <a:endParaRPr lang="en-US" sz="3200" baseline="-250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471058" y="3127255"/>
            <a:ext cx="182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320142" y="5638800"/>
            <a:ext cx="1188720" cy="0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276600" y="990600"/>
            <a:ext cx="3048000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265714" y="4907280"/>
            <a:ext cx="0" cy="731520"/>
          </a:xfrm>
          <a:prstGeom prst="line">
            <a:avLst/>
          </a:prstGeom>
          <a:ln w="222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561114" y="5273040"/>
            <a:ext cx="0" cy="365760"/>
          </a:xfrm>
          <a:prstGeom prst="line">
            <a:avLst/>
          </a:prstGeom>
          <a:ln w="222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29000" y="3296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Propagation</a:t>
            </a:r>
            <a:endParaRPr lang="en-US" sz="3200" baseline="-25000" dirty="0"/>
          </a:p>
        </p:txBody>
      </p:sp>
      <p:pic>
        <p:nvPicPr>
          <p:cNvPr id="6" name="Picture 5" descr="gaussian_pl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5240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aussian_pl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74914" y="381002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6942" y="5301344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021286" y="381000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43058" y="5399312"/>
            <a:ext cx="1447800" cy="106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965"/>
          <a:stretch>
            <a:fillRect/>
          </a:stretch>
        </p:blipFill>
        <p:spPr bwMode="auto">
          <a:xfrm>
            <a:off x="859746" y="563563"/>
            <a:ext cx="1687512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965"/>
          <a:stretch>
            <a:fillRect/>
          </a:stretch>
        </p:blipFill>
        <p:spPr bwMode="auto">
          <a:xfrm rot="10800000">
            <a:off x="6585856" y="563563"/>
            <a:ext cx="1687512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914400" y="4572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</a:t>
            </a:r>
            <a:r>
              <a:rPr lang="en-US" sz="4000" baseline="-25000" dirty="0" smtClean="0"/>
              <a:t>1</a:t>
            </a:r>
            <a:endParaRPr lang="en-US" sz="40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7467600" y="4572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</a:t>
            </a:r>
            <a:r>
              <a:rPr lang="en-US" sz="4000" baseline="-25000" dirty="0" smtClean="0"/>
              <a:t>2</a:t>
            </a:r>
            <a:endParaRPr lang="en-US" sz="4000" baseline="-250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295400" y="3429000"/>
            <a:ext cx="0" cy="236220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48600" y="3429000"/>
            <a:ext cx="0" cy="236220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0486" y="5715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z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7162800" y="5715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z</a:t>
            </a:r>
            <a:r>
              <a:rPr lang="en-US" sz="3200" baseline="-25000" dirty="0" smtClean="0"/>
              <a:t>2</a:t>
            </a:r>
            <a:endParaRPr lang="en-US" sz="3200" baseline="-25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-2590800" y="1041975"/>
            <a:ext cx="990600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-2514600" y="4572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z</a:t>
            </a:r>
            <a:endParaRPr lang="en-US" sz="3200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3472542" y="381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|z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-z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| = L</a:t>
            </a:r>
            <a:endParaRPr lang="en-US" sz="3600" dirty="0"/>
          </a:p>
        </p:txBody>
      </p:sp>
      <p:sp>
        <p:nvSpPr>
          <p:cNvPr id="46" name="TextBox 45"/>
          <p:cNvSpPr txBox="1"/>
          <p:nvPr/>
        </p:nvSpPr>
        <p:spPr>
          <a:xfrm>
            <a:off x="3459480" y="512064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R(z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) = R</a:t>
            </a:r>
            <a:r>
              <a:rPr lang="en-US" sz="3600" baseline="-25000" dirty="0" smtClean="0"/>
              <a:t>M1</a:t>
            </a:r>
          </a:p>
          <a:p>
            <a:r>
              <a:rPr lang="en-US" sz="3600" dirty="0" smtClean="0"/>
              <a:t>R(z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) = R</a:t>
            </a:r>
            <a:r>
              <a:rPr lang="en-US" sz="3600" baseline="-25000" dirty="0" smtClean="0"/>
              <a:t>M2</a:t>
            </a:r>
            <a:endParaRPr lang="en-US" sz="36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-22302" y="1371600"/>
            <a:ext cx="0" cy="4114800"/>
          </a:xfrm>
          <a:prstGeom prst="line">
            <a:avLst/>
          </a:prstGeom>
          <a:ln w="44450" cap="flat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144000" y="1371600"/>
            <a:ext cx="0" cy="4114800"/>
          </a:xfrm>
          <a:prstGeom prst="line">
            <a:avLst/>
          </a:prstGeom>
          <a:ln w="44450" cap="flat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-838200" y="3136613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9220200" y="3136613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</a:t>
            </a:r>
            <a:r>
              <a:rPr lang="en-US" sz="3200" baseline="-25000" dirty="0" smtClean="0"/>
              <a:t>2</a:t>
            </a:r>
            <a:endParaRPr lang="en-US" sz="32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-79173" y="1261947"/>
            <a:ext cx="2103120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-79173" y="5584902"/>
            <a:ext cx="2103120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162800" y="1263804"/>
            <a:ext cx="2103120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162800" y="5586759"/>
            <a:ext cx="2103120" cy="0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76942" y="-533400"/>
            <a:ext cx="7913916" cy="7391400"/>
            <a:chOff x="576942" y="-533400"/>
            <a:chExt cx="7913916" cy="7391400"/>
          </a:xfrm>
        </p:grpSpPr>
        <p:grpSp>
          <p:nvGrpSpPr>
            <p:cNvPr id="3" name="Group 44"/>
            <p:cNvGrpSpPr/>
            <p:nvPr/>
          </p:nvGrpSpPr>
          <p:grpSpPr>
            <a:xfrm>
              <a:off x="576942" y="0"/>
              <a:ext cx="7913916" cy="6858000"/>
              <a:chOff x="576942" y="0"/>
              <a:chExt cx="7913916" cy="6858000"/>
            </a:xfrm>
          </p:grpSpPr>
          <p:pic>
            <p:nvPicPr>
              <p:cNvPr id="6" name="Picture 5" descr="gaussian_plot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0"/>
                <a:ext cx="6858000" cy="6858000"/>
              </a:xfrm>
              <a:prstGeom prst="rect">
                <a:avLst/>
              </a:prstGeom>
            </p:spPr>
          </p:pic>
          <p:sp>
            <p:nvSpPr>
              <p:cNvPr id="7" name="Oval 6"/>
              <p:cNvSpPr/>
              <p:nvPr/>
            </p:nvSpPr>
            <p:spPr>
              <a:xfrm>
                <a:off x="674914" y="381002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76942" y="5301344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7021286" y="381000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043058" y="5399312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5965"/>
              <a:stretch>
                <a:fillRect/>
              </a:stretch>
            </p:blipFill>
            <p:spPr bwMode="auto">
              <a:xfrm>
                <a:off x="3002280" y="1676400"/>
                <a:ext cx="986472" cy="3505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5965"/>
              <a:stretch>
                <a:fillRect/>
              </a:stretch>
            </p:blipFill>
            <p:spPr bwMode="auto">
              <a:xfrm rot="10800000">
                <a:off x="6585856" y="563563"/>
                <a:ext cx="1687512" cy="5730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579120" y="-533400"/>
              <a:ext cx="2438400" cy="73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576942" y="-533400"/>
            <a:ext cx="7913916" cy="7391400"/>
            <a:chOff x="576942" y="-533400"/>
            <a:chExt cx="7913916" cy="7391400"/>
          </a:xfrm>
        </p:grpSpPr>
        <p:grpSp>
          <p:nvGrpSpPr>
            <p:cNvPr id="2" name="Group 25"/>
            <p:cNvGrpSpPr/>
            <p:nvPr/>
          </p:nvGrpSpPr>
          <p:grpSpPr>
            <a:xfrm>
              <a:off x="576942" y="-533400"/>
              <a:ext cx="7913916" cy="7391400"/>
              <a:chOff x="576942" y="-533400"/>
              <a:chExt cx="7913916" cy="7391400"/>
            </a:xfrm>
          </p:grpSpPr>
          <p:grpSp>
            <p:nvGrpSpPr>
              <p:cNvPr id="3" name="Group 44"/>
              <p:cNvGrpSpPr/>
              <p:nvPr/>
            </p:nvGrpSpPr>
            <p:grpSpPr>
              <a:xfrm>
                <a:off x="576942" y="0"/>
                <a:ext cx="7913916" cy="6858000"/>
                <a:chOff x="576942" y="0"/>
                <a:chExt cx="7913916" cy="6858000"/>
              </a:xfrm>
            </p:grpSpPr>
            <p:pic>
              <p:nvPicPr>
                <p:cNvPr id="6" name="Picture 5" descr="gaussian_plot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1143000" y="0"/>
                  <a:ext cx="6858000" cy="6858000"/>
                </a:xfrm>
                <a:prstGeom prst="rect">
                  <a:avLst/>
                </a:prstGeom>
              </p:spPr>
            </p:pic>
            <p:sp>
              <p:nvSpPr>
                <p:cNvPr id="7" name="Oval 6"/>
                <p:cNvSpPr/>
                <p:nvPr/>
              </p:nvSpPr>
              <p:spPr>
                <a:xfrm>
                  <a:off x="674914" y="381002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576942" y="5301344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021286" y="381000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7043058" y="5399312"/>
                  <a:ext cx="1447800" cy="1066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4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55965"/>
                <a:stretch>
                  <a:fillRect/>
                </a:stretch>
              </p:blipFill>
              <p:spPr bwMode="auto">
                <a:xfrm rot="10800000">
                  <a:off x="6585856" y="563563"/>
                  <a:ext cx="1687512" cy="5730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25" name="Rectangle 24"/>
              <p:cNvSpPr/>
              <p:nvPr/>
            </p:nvSpPr>
            <p:spPr>
              <a:xfrm>
                <a:off x="579120" y="-533400"/>
                <a:ext cx="3992880" cy="7391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flipV="1">
              <a:off x="4577445" y="1659413"/>
              <a:ext cx="0" cy="612648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4577445" y="4558061"/>
              <a:ext cx="0" cy="609600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853544" y="1077686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w</a:t>
              </a:r>
              <a:r>
                <a:rPr lang="en-US" sz="3200" baseline="-25000" dirty="0" smtClean="0"/>
                <a:t>0</a:t>
              </a:r>
              <a:endParaRPr lang="en-US" sz="3200" baseline="-250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86289" y="2476496"/>
              <a:ext cx="822960" cy="1905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738689" y="2286000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10148" y="2228852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91141" y="2143125"/>
              <a:ext cx="76200" cy="442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748207" y="4267200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209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005385" y="4343400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203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310185" y="4238630"/>
              <a:ext cx="76200" cy="442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203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3459" t="18387" b="18356"/>
            <a:stretch>
              <a:fillRect/>
            </a:stretch>
          </p:blipFill>
          <p:spPr bwMode="auto">
            <a:xfrm>
              <a:off x="5410200" y="1828800"/>
              <a:ext cx="8382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576942" y="-533400"/>
            <a:ext cx="7913916" cy="7391400"/>
            <a:chOff x="576942" y="-533400"/>
            <a:chExt cx="7913916" cy="7391400"/>
          </a:xfrm>
        </p:grpSpPr>
        <p:pic>
          <p:nvPicPr>
            <p:cNvPr id="6" name="Picture 5" descr="gaussian_plot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3000" y="0"/>
              <a:ext cx="6858000" cy="6858000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674914" y="381002"/>
              <a:ext cx="1447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76942" y="5301344"/>
              <a:ext cx="1447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021286" y="381000"/>
              <a:ext cx="1447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043058" y="5399312"/>
              <a:ext cx="1447800" cy="106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965"/>
            <a:stretch>
              <a:fillRect/>
            </a:stretch>
          </p:blipFill>
          <p:spPr bwMode="auto">
            <a:xfrm rot="10800000">
              <a:off x="6585856" y="563563"/>
              <a:ext cx="1687512" cy="5730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Rectangle 24"/>
            <p:cNvSpPr/>
            <p:nvPr/>
          </p:nvSpPr>
          <p:spPr>
            <a:xfrm>
              <a:off x="579120" y="-533400"/>
              <a:ext cx="3535680" cy="73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14802" y="1943100"/>
              <a:ext cx="457200" cy="2971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577443" y="1681183"/>
              <a:ext cx="0" cy="612648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4577443" y="4579831"/>
              <a:ext cx="0" cy="609600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853542" y="1099456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w</a:t>
              </a:r>
              <a:r>
                <a:rPr lang="en-US" sz="3200" baseline="-25000" dirty="0" smtClean="0"/>
                <a:t>0</a:t>
              </a:r>
              <a:endParaRPr lang="en-US" sz="3200" baseline="-25000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895600" y="685800"/>
            <a:ext cx="5562600" cy="5943600"/>
            <a:chOff x="2895600" y="685800"/>
            <a:chExt cx="5562600" cy="59436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8846" t="12966" r="962" b="6794"/>
            <a:stretch>
              <a:fillRect/>
            </a:stretch>
          </p:blipFill>
          <p:spPr bwMode="auto">
            <a:xfrm>
              <a:off x="2895600" y="685800"/>
              <a:ext cx="5562600" cy="594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3" name="Straight Arrow Connector 12"/>
            <p:cNvCxnSpPr/>
            <p:nvPr/>
          </p:nvCxnSpPr>
          <p:spPr>
            <a:xfrm flipV="1">
              <a:off x="4610101" y="1953327"/>
              <a:ext cx="0" cy="612648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4610101" y="4851975"/>
              <a:ext cx="0" cy="609600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886200" y="1371600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w</a:t>
              </a:r>
              <a:r>
                <a:rPr lang="en-US" sz="3200" baseline="-25000" dirty="0" smtClean="0"/>
                <a:t>0</a:t>
              </a:r>
              <a:endParaRPr lang="en-US" sz="3200" baseline="-25000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-9067800" y="-533400"/>
            <a:ext cx="24155400" cy="7391400"/>
            <a:chOff x="-9067800" y="-533400"/>
            <a:chExt cx="24155400" cy="7391400"/>
          </a:xfrm>
        </p:grpSpPr>
        <p:grpSp>
          <p:nvGrpSpPr>
            <p:cNvPr id="7" name="Group 6"/>
            <p:cNvGrpSpPr/>
            <p:nvPr/>
          </p:nvGrpSpPr>
          <p:grpSpPr>
            <a:xfrm>
              <a:off x="7173684" y="-533400"/>
              <a:ext cx="7913916" cy="7391400"/>
              <a:chOff x="576942" y="-533400"/>
              <a:chExt cx="7913916" cy="7391400"/>
            </a:xfrm>
          </p:grpSpPr>
          <p:grpSp>
            <p:nvGrpSpPr>
              <p:cNvPr id="8" name="Group 25"/>
              <p:cNvGrpSpPr/>
              <p:nvPr/>
            </p:nvGrpSpPr>
            <p:grpSpPr>
              <a:xfrm>
                <a:off x="576942" y="-533400"/>
                <a:ext cx="7913916" cy="7391400"/>
                <a:chOff x="576942" y="-533400"/>
                <a:chExt cx="7913916" cy="7391400"/>
              </a:xfrm>
            </p:grpSpPr>
            <p:grpSp>
              <p:nvGrpSpPr>
                <p:cNvPr id="20" name="Group 44"/>
                <p:cNvGrpSpPr/>
                <p:nvPr/>
              </p:nvGrpSpPr>
              <p:grpSpPr>
                <a:xfrm>
                  <a:off x="576942" y="0"/>
                  <a:ext cx="7913916" cy="6858000"/>
                  <a:chOff x="576942" y="0"/>
                  <a:chExt cx="7913916" cy="6858000"/>
                </a:xfrm>
              </p:grpSpPr>
              <p:pic>
                <p:nvPicPr>
                  <p:cNvPr id="22" name="Picture 21" descr="gaussian_plot.jpg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tretch>
                    <a:fillRect/>
                  </a:stretch>
                </p:blipFill>
                <p:spPr>
                  <a:xfrm>
                    <a:off x="1143000" y="0"/>
                    <a:ext cx="6858000" cy="6858000"/>
                  </a:xfrm>
                  <a:prstGeom prst="rect">
                    <a:avLst/>
                  </a:prstGeom>
                </p:spPr>
              </p:pic>
              <p:sp>
                <p:nvSpPr>
                  <p:cNvPr id="23" name="Oval 22"/>
                  <p:cNvSpPr/>
                  <p:nvPr/>
                </p:nvSpPr>
                <p:spPr>
                  <a:xfrm>
                    <a:off x="674914" y="381002"/>
                    <a:ext cx="1447800" cy="1066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>
                    <a:off x="576942" y="5301344"/>
                    <a:ext cx="1447800" cy="1066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>
                  <a:xfrm>
                    <a:off x="7021286" y="381000"/>
                    <a:ext cx="1447800" cy="1066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Oval 25"/>
                  <p:cNvSpPr/>
                  <p:nvPr/>
                </p:nvSpPr>
                <p:spPr>
                  <a:xfrm>
                    <a:off x="7043058" y="5399312"/>
                    <a:ext cx="1447800" cy="1066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2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r="55965"/>
                  <a:stretch>
                    <a:fillRect/>
                  </a:stretch>
                </p:blipFill>
                <p:spPr bwMode="auto">
                  <a:xfrm rot="10800000">
                    <a:off x="6585856" y="563563"/>
                    <a:ext cx="1687512" cy="5730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21" name="Rectangle 20"/>
                <p:cNvSpPr/>
                <p:nvPr/>
              </p:nvSpPr>
              <p:spPr>
                <a:xfrm>
                  <a:off x="579120" y="-533400"/>
                  <a:ext cx="3992880" cy="7391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9" name="Straight Arrow Connector 8"/>
              <p:cNvCxnSpPr/>
              <p:nvPr/>
            </p:nvCxnSpPr>
            <p:spPr>
              <a:xfrm flipV="1">
                <a:off x="4577445" y="1659413"/>
                <a:ext cx="0" cy="612648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4577445" y="4558061"/>
                <a:ext cx="0" cy="60960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3853544" y="838200"/>
                <a:ext cx="1447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 smtClean="0"/>
                  <a:t>w</a:t>
                </a:r>
                <a:r>
                  <a:rPr lang="en-US" sz="5400" baseline="-25000" dirty="0" smtClean="0"/>
                  <a:t>0</a:t>
                </a:r>
                <a:endParaRPr lang="en-US" sz="5400" baseline="-250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86289" y="2476496"/>
                <a:ext cx="822960" cy="1905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738689" y="2286000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010148" y="2228852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1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291141" y="2143125"/>
                <a:ext cx="76200" cy="442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1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748207" y="4267200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209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005385" y="4343400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203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310185" y="4238630"/>
                <a:ext cx="76200" cy="4429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0" lon="0" rev="203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3459" t="18387" b="18356"/>
              <a:stretch>
                <a:fillRect/>
              </a:stretch>
            </p:blipFill>
            <p:spPr bwMode="auto">
              <a:xfrm>
                <a:off x="5410200" y="1828800"/>
                <a:ext cx="838200" cy="320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-2198916" y="-533400"/>
              <a:ext cx="7913916" cy="7391400"/>
              <a:chOff x="576942" y="-533400"/>
              <a:chExt cx="7913916" cy="7391400"/>
            </a:xfrm>
          </p:grpSpPr>
          <p:pic>
            <p:nvPicPr>
              <p:cNvPr id="59" name="Picture 58" descr="gaussian_plot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43000" y="0"/>
                <a:ext cx="6858000" cy="6858000"/>
              </a:xfrm>
              <a:prstGeom prst="rect">
                <a:avLst/>
              </a:prstGeom>
            </p:spPr>
          </p:pic>
          <p:sp>
            <p:nvSpPr>
              <p:cNvPr id="60" name="Oval 59"/>
              <p:cNvSpPr/>
              <p:nvPr/>
            </p:nvSpPr>
            <p:spPr>
              <a:xfrm>
                <a:off x="674914" y="381002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76942" y="5301344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7021286" y="381000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7043058" y="5399312"/>
                <a:ext cx="1447800" cy="106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4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5965"/>
              <a:stretch>
                <a:fillRect/>
              </a:stretch>
            </p:blipFill>
            <p:spPr bwMode="auto">
              <a:xfrm rot="10800000">
                <a:off x="6585856" y="563563"/>
                <a:ext cx="1687512" cy="5730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5" name="Rectangle 64"/>
              <p:cNvSpPr/>
              <p:nvPr/>
            </p:nvSpPr>
            <p:spPr>
              <a:xfrm>
                <a:off x="593634" y="-533400"/>
                <a:ext cx="3535680" cy="7391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114802" y="1943100"/>
                <a:ext cx="457200" cy="2971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" name="Straight Arrow Connector 66"/>
              <p:cNvCxnSpPr/>
              <p:nvPr/>
            </p:nvCxnSpPr>
            <p:spPr>
              <a:xfrm flipV="1">
                <a:off x="4577443" y="1681183"/>
                <a:ext cx="0" cy="612648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 flipH="1" flipV="1">
                <a:off x="4577443" y="4579831"/>
                <a:ext cx="0" cy="60960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3853542" y="838200"/>
                <a:ext cx="1447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 smtClean="0"/>
                  <a:t>w</a:t>
                </a:r>
                <a:r>
                  <a:rPr lang="en-US" sz="5400" baseline="-25000" dirty="0" smtClean="0"/>
                  <a:t>0</a:t>
                </a:r>
                <a:endParaRPr lang="en-US" sz="5400" baseline="-25000" dirty="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-8382000" y="425604"/>
              <a:ext cx="5562600" cy="5943600"/>
              <a:chOff x="2895600" y="685800"/>
              <a:chExt cx="5562600" cy="5943600"/>
            </a:xfrm>
          </p:grpSpPr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8846" t="12966" r="962" b="6794"/>
              <a:stretch>
                <a:fillRect/>
              </a:stretch>
            </p:blipFill>
            <p:spPr bwMode="auto">
              <a:xfrm>
                <a:off x="2895600" y="685800"/>
                <a:ext cx="556260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52" name="Straight Arrow Connector 51"/>
              <p:cNvCxnSpPr/>
              <p:nvPr/>
            </p:nvCxnSpPr>
            <p:spPr>
              <a:xfrm flipV="1">
                <a:off x="4610101" y="1953327"/>
                <a:ext cx="0" cy="612648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H="1" flipV="1">
                <a:off x="4610101" y="4851975"/>
                <a:ext cx="0" cy="60960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3886200" y="1098396"/>
                <a:ext cx="1447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 smtClean="0"/>
                  <a:t>w</a:t>
                </a:r>
                <a:r>
                  <a:rPr lang="en-US" sz="5400" baseline="-25000" dirty="0" smtClean="0"/>
                  <a:t>0</a:t>
                </a:r>
                <a:endParaRPr lang="en-US" sz="5400" baseline="-25000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-9067800" y="457200"/>
              <a:ext cx="838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 smtClean="0"/>
                <a:t>a)</a:t>
              </a:r>
              <a:endParaRPr lang="en-US" sz="5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90500" y="457200"/>
              <a:ext cx="9525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 smtClean="0"/>
                <a:t>b)</a:t>
              </a:r>
              <a:endParaRPr lang="en-US" sz="5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448800" y="457200"/>
              <a:ext cx="685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 smtClean="0"/>
                <a:t>c)</a:t>
              </a:r>
              <a:endParaRPr lang="en-US" sz="54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1752600"/>
            <a:ext cx="10591800" cy="321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-609600" y="2209800"/>
            <a:ext cx="365760" cy="3657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74572" y="2209800"/>
            <a:ext cx="365760" cy="3657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36972" y="2209800"/>
            <a:ext cx="365760" cy="3657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45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47</cp:revision>
  <dcterms:created xsi:type="dcterms:W3CDTF">2014-06-23T18:13:15Z</dcterms:created>
  <dcterms:modified xsi:type="dcterms:W3CDTF">2014-08-19T00:01:01Z</dcterms:modified>
</cp:coreProperties>
</file>