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5029200" cy="4114800"/>
  <p:notesSz cx="6858000" cy="9144000"/>
  <p:defaultTextStyle>
    <a:defPPr>
      <a:defRPr lang="en-US"/>
    </a:defPPr>
    <a:lvl1pPr marL="0" algn="l" defTabSz="36576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65760" algn="l" defTabSz="36576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31520" algn="l" defTabSz="36576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97280" algn="l" defTabSz="36576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463040" algn="l" defTabSz="36576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828800" algn="l" defTabSz="36576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194560" algn="l" defTabSz="36576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560320" algn="l" defTabSz="36576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926080" algn="l" defTabSz="36576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napToObjects="1">
      <p:cViewPr varScale="1">
        <p:scale>
          <a:sx n="146" d="100"/>
          <a:sy n="146" d="100"/>
        </p:scale>
        <p:origin x="-2388" y="-96"/>
      </p:cViewPr>
      <p:guideLst>
        <p:guide orient="horz" pos="1296"/>
        <p:guide pos="15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4FA192-0B3E-1D4B-B5A2-F342916A562F}" type="datetimeFigureOut">
              <a:rPr lang="en-US" smtClean="0"/>
              <a:pPr/>
              <a:t>7/17/2014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33500" y="685800"/>
            <a:ext cx="4191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0E35C8-C1AB-4845-A9F7-1090707CC7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86471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6576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65760" algn="l" defTabSz="36576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731520" algn="l" defTabSz="36576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097280" algn="l" defTabSz="36576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463040" algn="l" defTabSz="36576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828800" algn="l" defTabSz="36576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194560" algn="l" defTabSz="36576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560320" algn="l" defTabSz="36576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926080" algn="l" defTabSz="36576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33500" y="685800"/>
            <a:ext cx="4191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0E35C8-C1AB-4845-A9F7-1090707CC73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7190" y="1278256"/>
            <a:ext cx="4274820" cy="88201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4380" y="2331720"/>
            <a:ext cx="3520440" cy="10515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65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1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7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30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26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2613-602F-EA41-9A71-A67C3BED883F}" type="datetimeFigureOut">
              <a:rPr lang="en-US" smtClean="0"/>
              <a:pPr/>
              <a:t>7/17/2014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A8471-D0B7-954E-84C1-DDAFF41346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2613-602F-EA41-9A71-A67C3BED883F}" type="datetimeFigureOut">
              <a:rPr lang="en-US" smtClean="0"/>
              <a:pPr/>
              <a:t>7/17/2014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A8471-D0B7-954E-84C1-DDAFF41346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46170" y="164784"/>
            <a:ext cx="1131570" cy="351091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1460" y="164784"/>
            <a:ext cx="3310890" cy="351091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2613-602F-EA41-9A71-A67C3BED883F}" type="datetimeFigureOut">
              <a:rPr lang="en-US" smtClean="0"/>
              <a:pPr/>
              <a:t>7/17/2014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A8471-D0B7-954E-84C1-DDAFF41346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2613-602F-EA41-9A71-A67C3BED883F}" type="datetimeFigureOut">
              <a:rPr lang="en-US" smtClean="0"/>
              <a:pPr/>
              <a:t>7/17/2014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A8471-D0B7-954E-84C1-DDAFF41346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7272" y="2644142"/>
            <a:ext cx="4274820" cy="817245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7272" y="1744029"/>
            <a:ext cx="4274820" cy="900113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57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152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728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304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288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45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032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2608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2613-602F-EA41-9A71-A67C3BED883F}" type="datetimeFigureOut">
              <a:rPr lang="en-US" smtClean="0"/>
              <a:pPr/>
              <a:t>7/17/2014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A8471-D0B7-954E-84C1-DDAFF41346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460" y="960122"/>
            <a:ext cx="2221230" cy="2715577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56510" y="960122"/>
            <a:ext cx="2221230" cy="2715577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2613-602F-EA41-9A71-A67C3BED883F}" type="datetimeFigureOut">
              <a:rPr lang="en-US" smtClean="0"/>
              <a:pPr/>
              <a:t>7/17/2014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A8471-D0B7-954E-84C1-DDAFF41346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460" y="921069"/>
            <a:ext cx="2222103" cy="383857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00" b="1"/>
            </a:lvl3pPr>
            <a:lvl4pPr marL="1097280" indent="0">
              <a:buNone/>
              <a:defRPr sz="1300" b="1"/>
            </a:lvl4pPr>
            <a:lvl5pPr marL="1463040" indent="0">
              <a:buNone/>
              <a:defRPr sz="1300" b="1"/>
            </a:lvl5pPr>
            <a:lvl6pPr marL="1828800" indent="0">
              <a:buNone/>
              <a:defRPr sz="1300" b="1"/>
            </a:lvl6pPr>
            <a:lvl7pPr marL="2194560" indent="0">
              <a:buNone/>
              <a:defRPr sz="1300" b="1"/>
            </a:lvl7pPr>
            <a:lvl8pPr marL="2560320" indent="0">
              <a:buNone/>
              <a:defRPr sz="1300" b="1"/>
            </a:lvl8pPr>
            <a:lvl9pPr marL="2926080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460" y="1304926"/>
            <a:ext cx="2222103" cy="2370773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54764" y="921069"/>
            <a:ext cx="2222976" cy="383857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00" b="1"/>
            </a:lvl3pPr>
            <a:lvl4pPr marL="1097280" indent="0">
              <a:buNone/>
              <a:defRPr sz="1300" b="1"/>
            </a:lvl4pPr>
            <a:lvl5pPr marL="1463040" indent="0">
              <a:buNone/>
              <a:defRPr sz="1300" b="1"/>
            </a:lvl5pPr>
            <a:lvl6pPr marL="1828800" indent="0">
              <a:buNone/>
              <a:defRPr sz="1300" b="1"/>
            </a:lvl6pPr>
            <a:lvl7pPr marL="2194560" indent="0">
              <a:buNone/>
              <a:defRPr sz="1300" b="1"/>
            </a:lvl7pPr>
            <a:lvl8pPr marL="2560320" indent="0">
              <a:buNone/>
              <a:defRPr sz="1300" b="1"/>
            </a:lvl8pPr>
            <a:lvl9pPr marL="2926080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554764" y="1304926"/>
            <a:ext cx="2222976" cy="2370773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2613-602F-EA41-9A71-A67C3BED883F}" type="datetimeFigureOut">
              <a:rPr lang="en-US" smtClean="0"/>
              <a:pPr/>
              <a:t>7/17/2014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A8471-D0B7-954E-84C1-DDAFF41346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2613-602F-EA41-9A71-A67C3BED883F}" type="datetimeFigureOut">
              <a:rPr lang="en-US" smtClean="0"/>
              <a:pPr/>
              <a:t>7/17/2014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A8471-D0B7-954E-84C1-DDAFF41346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2613-602F-EA41-9A71-A67C3BED883F}" type="datetimeFigureOut">
              <a:rPr lang="en-US" smtClean="0"/>
              <a:pPr/>
              <a:t>7/17/2014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A8471-D0B7-954E-84C1-DDAFF41346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1" y="163830"/>
            <a:ext cx="1654572" cy="697230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66277" y="163831"/>
            <a:ext cx="2811463" cy="351186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461" y="861061"/>
            <a:ext cx="1654572" cy="2814638"/>
          </a:xfrm>
        </p:spPr>
        <p:txBody>
          <a:bodyPr/>
          <a:lstStyle>
            <a:lvl1pPr marL="0" indent="0">
              <a:buNone/>
              <a:defRPr sz="1100"/>
            </a:lvl1pPr>
            <a:lvl2pPr marL="365760" indent="0">
              <a:buNone/>
              <a:defRPr sz="1000"/>
            </a:lvl2pPr>
            <a:lvl3pPr marL="731520" indent="0">
              <a:buNone/>
              <a:defRPr sz="800"/>
            </a:lvl3pPr>
            <a:lvl4pPr marL="1097280" indent="0">
              <a:buNone/>
              <a:defRPr sz="700"/>
            </a:lvl4pPr>
            <a:lvl5pPr marL="1463040" indent="0">
              <a:buNone/>
              <a:defRPr sz="700"/>
            </a:lvl5pPr>
            <a:lvl6pPr marL="1828800" indent="0">
              <a:buNone/>
              <a:defRPr sz="700"/>
            </a:lvl6pPr>
            <a:lvl7pPr marL="2194560" indent="0">
              <a:buNone/>
              <a:defRPr sz="700"/>
            </a:lvl7pPr>
            <a:lvl8pPr marL="2560320" indent="0">
              <a:buNone/>
              <a:defRPr sz="700"/>
            </a:lvl8pPr>
            <a:lvl9pPr marL="2926080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2613-602F-EA41-9A71-A67C3BED883F}" type="datetimeFigureOut">
              <a:rPr lang="en-US" smtClean="0"/>
              <a:pPr/>
              <a:t>7/17/2014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A8471-D0B7-954E-84C1-DDAFF41346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5758" y="2880361"/>
            <a:ext cx="3017520" cy="340043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85758" y="367665"/>
            <a:ext cx="3017520" cy="2468880"/>
          </a:xfrm>
        </p:spPr>
        <p:txBody>
          <a:bodyPr/>
          <a:lstStyle>
            <a:lvl1pPr marL="0" indent="0">
              <a:buNone/>
              <a:defRPr sz="2600"/>
            </a:lvl1pPr>
            <a:lvl2pPr marL="365760" indent="0">
              <a:buNone/>
              <a:defRPr sz="2200"/>
            </a:lvl2pPr>
            <a:lvl3pPr marL="731520" indent="0">
              <a:buNone/>
              <a:defRPr sz="1900"/>
            </a:lvl3pPr>
            <a:lvl4pPr marL="1097280" indent="0">
              <a:buNone/>
              <a:defRPr sz="1600"/>
            </a:lvl4pPr>
            <a:lvl5pPr marL="1463040" indent="0">
              <a:buNone/>
              <a:defRPr sz="1600"/>
            </a:lvl5pPr>
            <a:lvl6pPr marL="1828800" indent="0">
              <a:buNone/>
              <a:defRPr sz="1600"/>
            </a:lvl6pPr>
            <a:lvl7pPr marL="2194560" indent="0">
              <a:buNone/>
              <a:defRPr sz="1600"/>
            </a:lvl7pPr>
            <a:lvl8pPr marL="2560320" indent="0">
              <a:buNone/>
              <a:defRPr sz="1600"/>
            </a:lvl8pPr>
            <a:lvl9pPr marL="292608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85758" y="3220402"/>
            <a:ext cx="3017520" cy="482918"/>
          </a:xfrm>
        </p:spPr>
        <p:txBody>
          <a:bodyPr/>
          <a:lstStyle>
            <a:lvl1pPr marL="0" indent="0">
              <a:buNone/>
              <a:defRPr sz="1100"/>
            </a:lvl1pPr>
            <a:lvl2pPr marL="365760" indent="0">
              <a:buNone/>
              <a:defRPr sz="1000"/>
            </a:lvl2pPr>
            <a:lvl3pPr marL="731520" indent="0">
              <a:buNone/>
              <a:defRPr sz="800"/>
            </a:lvl3pPr>
            <a:lvl4pPr marL="1097280" indent="0">
              <a:buNone/>
              <a:defRPr sz="700"/>
            </a:lvl4pPr>
            <a:lvl5pPr marL="1463040" indent="0">
              <a:buNone/>
              <a:defRPr sz="700"/>
            </a:lvl5pPr>
            <a:lvl6pPr marL="1828800" indent="0">
              <a:buNone/>
              <a:defRPr sz="700"/>
            </a:lvl6pPr>
            <a:lvl7pPr marL="2194560" indent="0">
              <a:buNone/>
              <a:defRPr sz="700"/>
            </a:lvl7pPr>
            <a:lvl8pPr marL="2560320" indent="0">
              <a:buNone/>
              <a:defRPr sz="700"/>
            </a:lvl8pPr>
            <a:lvl9pPr marL="2926080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2613-602F-EA41-9A71-A67C3BED883F}" type="datetimeFigureOut">
              <a:rPr lang="en-US" smtClean="0"/>
              <a:pPr/>
              <a:t>7/17/2014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A8471-D0B7-954E-84C1-DDAFF41346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" y="164783"/>
            <a:ext cx="4526280" cy="685800"/>
          </a:xfrm>
          <a:prstGeom prst="rect">
            <a:avLst/>
          </a:prstGeom>
        </p:spPr>
        <p:txBody>
          <a:bodyPr vert="horz" lIns="73152" tIns="36576" rIns="73152" bIns="3657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460" y="960122"/>
            <a:ext cx="4526280" cy="2715577"/>
          </a:xfrm>
          <a:prstGeom prst="rect">
            <a:avLst/>
          </a:prstGeom>
        </p:spPr>
        <p:txBody>
          <a:bodyPr vert="horz" lIns="73152" tIns="36576" rIns="73152" bIns="3657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1460" y="3813811"/>
            <a:ext cx="1173480" cy="219075"/>
          </a:xfrm>
          <a:prstGeom prst="rect">
            <a:avLst/>
          </a:prstGeom>
        </p:spPr>
        <p:txBody>
          <a:bodyPr vert="horz" lIns="73152" tIns="36576" rIns="73152" bIns="36576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2613-602F-EA41-9A71-A67C3BED883F}" type="datetimeFigureOut">
              <a:rPr lang="en-US" smtClean="0"/>
              <a:pPr/>
              <a:t>7/17/2014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18310" y="3813811"/>
            <a:ext cx="1592580" cy="219075"/>
          </a:xfrm>
          <a:prstGeom prst="rect">
            <a:avLst/>
          </a:prstGeom>
        </p:spPr>
        <p:txBody>
          <a:bodyPr vert="horz" lIns="73152" tIns="36576" rIns="73152" bIns="36576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04260" y="3813811"/>
            <a:ext cx="1173480" cy="219075"/>
          </a:xfrm>
          <a:prstGeom prst="rect">
            <a:avLst/>
          </a:prstGeom>
        </p:spPr>
        <p:txBody>
          <a:bodyPr vert="horz" lIns="73152" tIns="36576" rIns="73152" bIns="36576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A8471-D0B7-954E-84C1-DDAFF41346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65760" rtl="0" eaLnBrk="1" latinLnBrk="0" hangingPunct="1"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365760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365760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defTabSz="36576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182880" algn="l" defTabSz="36576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182880" algn="l" defTabSz="36576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182880" algn="l" defTabSz="36576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182880" algn="l" defTabSz="36576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182880" algn="l" defTabSz="36576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182880" algn="l" defTabSz="36576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6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algn="l" defTabSz="36576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algn="l" defTabSz="36576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algn="l" defTabSz="36576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algn="l" defTabSz="36576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algn="l" defTabSz="36576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algn="l" defTabSz="36576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0320" algn="l" defTabSz="36576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26080" algn="l" defTabSz="36576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290899" y="228600"/>
            <a:ext cx="5011067" cy="3886200"/>
            <a:chOff x="-290899" y="228600"/>
            <a:chExt cx="5011067" cy="3886200"/>
          </a:xfrm>
        </p:grpSpPr>
        <p:sp>
          <p:nvSpPr>
            <p:cNvPr id="44" name="TextBox 43"/>
            <p:cNvSpPr txBox="1"/>
            <p:nvPr/>
          </p:nvSpPr>
          <p:spPr>
            <a:xfrm>
              <a:off x="889000" y="3653135"/>
              <a:ext cx="3657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Incident </a:t>
              </a:r>
              <a:r>
                <a:rPr lang="en-US" sz="2400" dirty="0" smtClean="0"/>
                <a:t>Pump </a:t>
              </a:r>
              <a:r>
                <a:rPr lang="en-US" sz="2400" dirty="0" smtClean="0"/>
                <a:t>P</a:t>
              </a:r>
              <a:r>
                <a:rPr lang="en-US" sz="2400" dirty="0" smtClean="0"/>
                <a:t>ower </a:t>
              </a:r>
              <a:r>
                <a:rPr lang="en-US" sz="2400" dirty="0" smtClean="0"/>
                <a:t>(W)</a:t>
              </a:r>
              <a:endParaRPr lang="en-US" sz="2400" dirty="0"/>
            </a:p>
          </p:txBody>
        </p:sp>
        <p:sp>
          <p:nvSpPr>
            <p:cNvPr id="45" name="TextBox 44"/>
            <p:cNvSpPr txBox="1"/>
            <p:nvPr/>
          </p:nvSpPr>
          <p:spPr>
            <a:xfrm rot="16200000">
              <a:off x="-1557592" y="1615524"/>
              <a:ext cx="317971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/>
                <a:t>Conversion </a:t>
              </a:r>
              <a:r>
                <a:rPr lang="en-US" sz="1800" dirty="0" smtClean="0"/>
                <a:t>Efficiency to 750 nm</a:t>
              </a:r>
            </a:p>
            <a:p>
              <a:pPr algn="ctr"/>
              <a:r>
                <a:rPr lang="en-US" sz="1800" dirty="0" smtClean="0"/>
                <a:t>P</a:t>
              </a:r>
              <a:r>
                <a:rPr lang="en-US" sz="1800" baseline="-25000" dirty="0" smtClean="0"/>
                <a:t>out</a:t>
              </a:r>
              <a:r>
                <a:rPr lang="en-US" sz="1800" dirty="0" smtClean="0"/>
                <a:t> / P</a:t>
              </a:r>
              <a:r>
                <a:rPr lang="en-US" sz="1800" baseline="-25000" dirty="0" smtClean="0"/>
                <a:t>in</a:t>
              </a:r>
              <a:endParaRPr lang="en-US" sz="1800" baseline="-250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49300" y="228600"/>
              <a:ext cx="7087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/>
                <a:t>× </a:t>
              </a:r>
              <a:r>
                <a:rPr lang="en-US" sz="1800" dirty="0" smtClean="0"/>
                <a:t>10</a:t>
              </a:r>
              <a:r>
                <a:rPr lang="en-US" sz="1800" baseline="30000" dirty="0" smtClean="0"/>
                <a:t>-6</a:t>
              </a:r>
              <a:endParaRPr lang="en-US" sz="1800" baseline="30000" dirty="0"/>
            </a:p>
          </p:txBody>
        </p:sp>
        <p:pic>
          <p:nvPicPr>
            <p:cNvPr id="6" name="Picture 5" descr="mixing_experiment_plot1.pct"/>
            <p:cNvPicPr>
              <a:picLocks noChangeAspect="1"/>
            </p:cNvPicPr>
            <p:nvPr/>
          </p:nvPicPr>
          <p:blipFill>
            <a:blip r:embed="rId3"/>
            <a:srcRect l="10069" b="7977"/>
            <a:stretch>
              <a:fillRect/>
            </a:stretch>
          </p:blipFill>
          <p:spPr>
            <a:xfrm>
              <a:off x="882650" y="425450"/>
              <a:ext cx="3837518" cy="3003550"/>
            </a:xfrm>
            <a:prstGeom prst="rect">
              <a:avLst/>
            </a:prstGeom>
          </p:spPr>
        </p:pic>
      </p:grpSp>
      <p:sp>
        <p:nvSpPr>
          <p:cNvPr id="7" name="TextBox 6"/>
          <p:cNvSpPr txBox="1"/>
          <p:nvPr/>
        </p:nvSpPr>
        <p:spPr>
          <a:xfrm>
            <a:off x="4330774" y="333375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20</a:t>
            </a:r>
            <a:endParaRPr lang="en-US" sz="2000" baseline="30000" dirty="0"/>
          </a:p>
        </p:txBody>
      </p:sp>
      <p:sp>
        <p:nvSpPr>
          <p:cNvPr id="8" name="TextBox 7"/>
          <p:cNvSpPr txBox="1"/>
          <p:nvPr/>
        </p:nvSpPr>
        <p:spPr>
          <a:xfrm>
            <a:off x="3416300" y="333375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15</a:t>
            </a:r>
            <a:endParaRPr lang="en-US" sz="2000" baseline="30000" dirty="0"/>
          </a:p>
        </p:txBody>
      </p:sp>
      <p:sp>
        <p:nvSpPr>
          <p:cNvPr id="9" name="TextBox 8"/>
          <p:cNvSpPr txBox="1"/>
          <p:nvPr/>
        </p:nvSpPr>
        <p:spPr>
          <a:xfrm>
            <a:off x="2495550" y="333375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10</a:t>
            </a:r>
            <a:endParaRPr lang="en-US" sz="2000" baseline="30000" dirty="0"/>
          </a:p>
        </p:txBody>
      </p:sp>
      <p:sp>
        <p:nvSpPr>
          <p:cNvPr id="10" name="TextBox 9"/>
          <p:cNvSpPr txBox="1"/>
          <p:nvPr/>
        </p:nvSpPr>
        <p:spPr>
          <a:xfrm>
            <a:off x="1644650" y="333375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5</a:t>
            </a:r>
            <a:endParaRPr lang="en-US" sz="2000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730250" y="333375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0</a:t>
            </a:r>
            <a:endParaRPr lang="en-US" sz="2000" baseline="30000" dirty="0"/>
          </a:p>
        </p:txBody>
      </p:sp>
      <p:sp>
        <p:nvSpPr>
          <p:cNvPr id="17" name="TextBox 16"/>
          <p:cNvSpPr txBox="1"/>
          <p:nvPr/>
        </p:nvSpPr>
        <p:spPr>
          <a:xfrm>
            <a:off x="568140" y="314319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0</a:t>
            </a:r>
            <a:endParaRPr lang="en-US" sz="2000" baseline="30000" dirty="0"/>
          </a:p>
        </p:txBody>
      </p:sp>
      <p:sp>
        <p:nvSpPr>
          <p:cNvPr id="18" name="TextBox 17"/>
          <p:cNvSpPr txBox="1"/>
          <p:nvPr/>
        </p:nvSpPr>
        <p:spPr>
          <a:xfrm>
            <a:off x="504020" y="2590800"/>
            <a:ext cx="3786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.5</a:t>
            </a:r>
            <a:endParaRPr lang="en-US" sz="2000" baseline="30000" dirty="0"/>
          </a:p>
        </p:txBody>
      </p:sp>
      <p:sp>
        <p:nvSpPr>
          <p:cNvPr id="19" name="TextBox 18"/>
          <p:cNvSpPr txBox="1"/>
          <p:nvPr/>
        </p:nvSpPr>
        <p:spPr>
          <a:xfrm>
            <a:off x="568140" y="204470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1</a:t>
            </a:r>
            <a:endParaRPr lang="en-US" sz="2000" baseline="30000" dirty="0"/>
          </a:p>
        </p:txBody>
      </p:sp>
      <p:sp>
        <p:nvSpPr>
          <p:cNvPr id="20" name="TextBox 19"/>
          <p:cNvSpPr txBox="1"/>
          <p:nvPr/>
        </p:nvSpPr>
        <p:spPr>
          <a:xfrm>
            <a:off x="374177" y="1485840"/>
            <a:ext cx="5084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1.5</a:t>
            </a:r>
            <a:endParaRPr lang="en-US" sz="2000" baseline="30000" dirty="0"/>
          </a:p>
        </p:txBody>
      </p:sp>
      <p:sp>
        <p:nvSpPr>
          <p:cNvPr id="21" name="TextBox 20"/>
          <p:cNvSpPr txBox="1"/>
          <p:nvPr/>
        </p:nvSpPr>
        <p:spPr>
          <a:xfrm>
            <a:off x="574490" y="94615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2</a:t>
            </a:r>
            <a:endParaRPr lang="en-US" sz="2000" baseline="30000" dirty="0"/>
          </a:p>
        </p:txBody>
      </p:sp>
      <p:sp>
        <p:nvSpPr>
          <p:cNvPr id="22" name="TextBox 21"/>
          <p:cNvSpPr txBox="1"/>
          <p:nvPr/>
        </p:nvSpPr>
        <p:spPr>
          <a:xfrm>
            <a:off x="381000" y="393700"/>
            <a:ext cx="5084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2.5</a:t>
            </a:r>
            <a:endParaRPr lang="en-US" sz="2000" baseline="30000" dirty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-173064" y="1968068"/>
            <a:ext cx="653902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aseline="30000" dirty="0" smtClean="0"/>
              <a:t>750</a:t>
            </a:r>
            <a:endParaRPr lang="en-US" baseline="30000" dirty="0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-170870" y="1453718"/>
            <a:ext cx="653902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aseline="30000" dirty="0" smtClean="0"/>
              <a:t>785</a:t>
            </a:r>
            <a:endParaRPr lang="en-US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3680</TotalTime>
  <Words>31</Words>
  <Application>Microsoft Office PowerPoint</Application>
  <PresentationFormat>Custom</PresentationFormat>
  <Paragraphs>18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University of Wisconsin-Madison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Sunduz Keles</dc:creator>
  <cp:lastModifiedBy>Lab User</cp:lastModifiedBy>
  <cp:revision>19</cp:revision>
  <cp:lastPrinted>2011-07-18T16:18:16Z</cp:lastPrinted>
  <dcterms:created xsi:type="dcterms:W3CDTF">2011-07-18T16:16:27Z</dcterms:created>
  <dcterms:modified xsi:type="dcterms:W3CDTF">2014-07-17T19:59:34Z</dcterms:modified>
</cp:coreProperties>
</file>