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9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BAC46-C6D4-4DCE-957C-700538B8F6F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48745"/>
          <a:stretch>
            <a:fillRect/>
          </a:stretch>
        </p:blipFill>
        <p:spPr bwMode="auto">
          <a:xfrm>
            <a:off x="762000" y="123825"/>
            <a:ext cx="739140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68286" y="250372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 = 0.1 </a:t>
            </a:r>
            <a:r>
              <a:rPr lang="en-US" sz="3200" dirty="0" err="1" smtClean="0"/>
              <a:t>atm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549688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Pump and Stokes Power (</a:t>
            </a:r>
            <a:r>
              <a:rPr lang="en-US" sz="3200" dirty="0" err="1" smtClean="0"/>
              <a:t>mW</a:t>
            </a:r>
            <a:r>
              <a:rPr lang="en-US" sz="3200" dirty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 rot="5400000">
            <a:off x="4851112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Anti-Stokes Power (</a:t>
            </a:r>
            <a:r>
              <a:rPr lang="en-US" sz="3200" dirty="0" err="1"/>
              <a:t>μ</a:t>
            </a:r>
            <a:r>
              <a:rPr lang="en-US" sz="3200" dirty="0" err="1" smtClean="0"/>
              <a:t>W</a:t>
            </a:r>
            <a:r>
              <a:rPr lang="en-US" sz="32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7400" y="6197025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Incident Power (W)</a:t>
            </a:r>
            <a:endParaRPr lang="en-US" sz="3200" dirty="0"/>
          </a:p>
        </p:txBody>
      </p:sp>
      <p:sp>
        <p:nvSpPr>
          <p:cNvPr id="15" name="Rectangle 14"/>
          <p:cNvSpPr/>
          <p:nvPr/>
        </p:nvSpPr>
        <p:spPr>
          <a:xfrm>
            <a:off x="6124570" y="4105274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5991221" y="4252910"/>
            <a:ext cx="100584" cy="1005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031987" y="4214806"/>
            <a:ext cx="0" cy="182880"/>
          </a:xfrm>
          <a:prstGeom prst="line">
            <a:avLst/>
          </a:prstGeom>
          <a:ln w="12700">
            <a:solidFill>
              <a:srgbClr val="0F99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057400" y="990600"/>
            <a:ext cx="2514600" cy="4674326"/>
          </a:xfrm>
          <a:prstGeom prst="line">
            <a:avLst/>
          </a:prstGeom>
          <a:ln w="50800" cmpd="sng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10</cp:revision>
  <dcterms:created xsi:type="dcterms:W3CDTF">2014-07-09T00:16:31Z</dcterms:created>
  <dcterms:modified xsi:type="dcterms:W3CDTF">2014-08-04T15:30:17Z</dcterms:modified>
</cp:coreProperties>
</file>