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25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48A1B-65BD-444D-8877-DB3AB66B276E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13F6F-272D-4569-B78E-F43CFD1BA6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BCD_si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0" y="1225034"/>
            <a:ext cx="9144000" cy="4240530"/>
          </a:xfrm>
          <a:prstGeom prst="rect">
            <a:avLst/>
          </a:prstGeom>
        </p:spPr>
      </p:pic>
      <p:pic>
        <p:nvPicPr>
          <p:cNvPr id="10" name="Picture 9" descr="ABCD_sim_z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1066800"/>
            <a:ext cx="7696200" cy="4398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77000" y="909935"/>
            <a:ext cx="1143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Helvetica" pitchFamily="34" charset="0"/>
              </a:rPr>
              <a:t>× 10</a:t>
            </a:r>
            <a:r>
              <a:rPr lang="en-US" sz="2400" baseline="30000" dirty="0" smtClean="0">
                <a:cs typeface="Helvetica" pitchFamily="34" charset="0"/>
              </a:rPr>
              <a:t>-4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162906" y="1573433"/>
            <a:ext cx="381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6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162906" y="2078770"/>
            <a:ext cx="381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62906" y="2584107"/>
            <a:ext cx="381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162906" y="3089444"/>
            <a:ext cx="381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97857" y="3594781"/>
            <a:ext cx="44604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-2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097857" y="4100118"/>
            <a:ext cx="44604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-4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097857" y="4605453"/>
            <a:ext cx="44604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-6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3906056" y="2799546"/>
            <a:ext cx="381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  <a:cs typeface="Helvetica" pitchFamily="34" charset="0"/>
              </a:rPr>
              <a:t>Distance from </a:t>
            </a:r>
          </a:p>
          <a:p>
            <a:pPr algn="ctr"/>
            <a:r>
              <a:rPr lang="en-US" sz="2800" dirty="0" smtClean="0">
                <a:latin typeface="+mj-lt"/>
                <a:cs typeface="Helvetica" pitchFamily="34" charset="0"/>
              </a:rPr>
              <a:t>Optical Axis (m)</a:t>
            </a: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 </a:t>
            </a:r>
            <a:endParaRPr lang="en-US" sz="24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91453" y="521988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1.4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685049" y="521988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1.6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89796" y="521988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1.8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277812" y="521988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0069551" y="5224347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0874298" y="5235498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1669751" y="5224347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2.6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0058400" y="521988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0863147" y="521988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2.4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658600" y="521988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53200" y="557278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  <a:cs typeface="Helvetica" pitchFamily="34" charset="0"/>
              </a:rPr>
              <a:t>Propagation Distance (m)</a:t>
            </a:r>
            <a:endParaRPr lang="en-US" sz="2800" dirty="0">
              <a:latin typeface="+mj-lt"/>
              <a:cs typeface="Helvetic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1860396" y="1066800"/>
            <a:ext cx="1143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Helvetica" pitchFamily="34" charset="0"/>
              </a:rPr>
              <a:t>× 10</a:t>
            </a:r>
            <a:r>
              <a:rPr lang="en-US" sz="2400" baseline="30000" dirty="0" smtClean="0">
                <a:cs typeface="Helvetica" pitchFamily="34" charset="0"/>
              </a:rPr>
              <a:t>-3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-2492298" y="1317702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1.5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-2492298" y="1890751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1.0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-2492298" y="24638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0.5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-2492298" y="3036849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0.0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-2655849" y="3609898"/>
            <a:ext cx="77315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-0.5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-2655849" y="4182947"/>
            <a:ext cx="77315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-1.0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-2655849" y="4755996"/>
            <a:ext cx="77315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cs typeface="Helvetica" pitchFamily="34" charset="0"/>
              </a:rPr>
              <a:t>-1.5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-1957393" y="5015524"/>
            <a:ext cx="2062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0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-933452" y="5015524"/>
            <a:ext cx="5095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.5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52407" y="5015524"/>
            <a:ext cx="5095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357311" y="5015524"/>
            <a:ext cx="6619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1.5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38407" y="5015524"/>
            <a:ext cx="6619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714740" y="5015524"/>
            <a:ext cx="6619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2.5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895852" y="5015524"/>
            <a:ext cx="6619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Helvetica" pitchFamily="34" charset="0"/>
              </a:rPr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1905000" y="5414361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Propagation Distance (m)</a:t>
            </a:r>
            <a:endParaRPr lang="en-US" sz="24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4933146" y="2799547"/>
            <a:ext cx="381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  <a:cs typeface="Helvetica" pitchFamily="34" charset="0"/>
              </a:rPr>
              <a:t>Distance from </a:t>
            </a:r>
          </a:p>
          <a:p>
            <a:pPr algn="ctr"/>
            <a:r>
              <a:rPr lang="en-US" sz="2800" dirty="0" smtClean="0">
                <a:latin typeface="+mj-lt"/>
                <a:cs typeface="Helvetica" pitchFamily="34" charset="0"/>
              </a:rPr>
              <a:t>Optical Axis (m)</a:t>
            </a:r>
            <a:r>
              <a:rPr lang="en-US" sz="2400" dirty="0" smtClean="0">
                <a:latin typeface="Helvetica" pitchFamily="34" charset="0"/>
                <a:cs typeface="Helvetica" pitchFamily="34" charset="0"/>
              </a:rPr>
              <a:t> </a:t>
            </a:r>
            <a:endParaRPr lang="en-US" sz="24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66</Words>
  <Application>Microsoft Office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17</cp:revision>
  <dcterms:created xsi:type="dcterms:W3CDTF">2014-06-24T18:32:59Z</dcterms:created>
  <dcterms:modified xsi:type="dcterms:W3CDTF">2014-08-03T22:10:55Z</dcterms:modified>
</cp:coreProperties>
</file>