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D3F45-A0EB-4850-92AF-00B7F9CDD894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3883C-CC5F-4646-95CD-D2812794B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/>
        </p:nvGrpSpPr>
        <p:grpSpPr>
          <a:xfrm>
            <a:off x="381000" y="152400"/>
            <a:ext cx="8991600" cy="5159030"/>
            <a:chOff x="381000" y="152400"/>
            <a:chExt cx="8991600" cy="5159030"/>
          </a:xfrm>
        </p:grpSpPr>
        <p:cxnSp>
          <p:nvCxnSpPr>
            <p:cNvPr id="83" name="Straight Connector 82"/>
            <p:cNvCxnSpPr/>
            <p:nvPr/>
          </p:nvCxnSpPr>
          <p:spPr>
            <a:xfrm flipH="1" flipV="1">
              <a:off x="1687975" y="1242350"/>
              <a:ext cx="0" cy="406908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8" name="Group 367"/>
            <p:cNvGrpSpPr/>
            <p:nvPr/>
          </p:nvGrpSpPr>
          <p:grpSpPr>
            <a:xfrm>
              <a:off x="381000" y="2084795"/>
              <a:ext cx="8991600" cy="2057400"/>
              <a:chOff x="152400" y="2084795"/>
              <a:chExt cx="8991600" cy="2057400"/>
            </a:xfrm>
          </p:grpSpPr>
          <p:sp>
            <p:nvSpPr>
              <p:cNvPr id="371" name="TextBox 370"/>
              <p:cNvSpPr txBox="1"/>
              <p:nvPr/>
            </p:nvSpPr>
            <p:spPr>
              <a:xfrm>
                <a:off x="152400" y="2859215"/>
                <a:ext cx="609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endParaRPr kumimoji="0" lang="en-US" sz="280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cxnSp>
            <p:nvCxnSpPr>
              <p:cNvPr id="372" name="Straight Arrow Connector 371"/>
              <p:cNvCxnSpPr/>
              <p:nvPr/>
            </p:nvCxnSpPr>
            <p:spPr>
              <a:xfrm>
                <a:off x="5486400" y="3131026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2C05D1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3" name="Straight Arrow Connector 372"/>
              <p:cNvCxnSpPr/>
              <p:nvPr/>
            </p:nvCxnSpPr>
            <p:spPr>
              <a:xfrm>
                <a:off x="5486400" y="2741612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6609CD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4" name="Straight Arrow Connector 373"/>
              <p:cNvCxnSpPr/>
              <p:nvPr/>
            </p:nvCxnSpPr>
            <p:spPr>
              <a:xfrm>
                <a:off x="5486400" y="3505200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14ADC2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5" name="Straight Arrow Connector 374"/>
              <p:cNvCxnSpPr/>
              <p:nvPr/>
            </p:nvCxnSpPr>
            <p:spPr>
              <a:xfrm>
                <a:off x="5486400" y="2360612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A103D3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376" name="Straight Arrow Connector 375"/>
              <p:cNvCxnSpPr/>
              <p:nvPr/>
            </p:nvCxnSpPr>
            <p:spPr>
              <a:xfrm>
                <a:off x="5486400" y="3886200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08CE4A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sp>
            <p:nvSpPr>
              <p:cNvPr id="377" name="TextBox 376"/>
              <p:cNvSpPr txBox="1"/>
              <p:nvPr/>
            </p:nvSpPr>
            <p:spPr>
              <a:xfrm>
                <a:off x="7086600" y="2882365"/>
                <a:ext cx="609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endParaRPr kumimoji="0" lang="en-US" sz="280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8" name="TextBox 377"/>
              <p:cNvSpPr txBox="1"/>
              <p:nvPr/>
            </p:nvSpPr>
            <p:spPr>
              <a:xfrm>
                <a:off x="7086600" y="2465795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r>
                  <a:rPr kumimoji="0" lang="en-US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+ </a:t>
                </a:r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9" name="TextBox 378"/>
              <p:cNvSpPr txBox="1"/>
              <p:nvPr/>
            </p:nvSpPr>
            <p:spPr>
              <a:xfrm>
                <a:off x="7086600" y="3237975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 </a:t>
                </a:r>
                <a:r>
                  <a:rPr kumimoji="0" lang="en-US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–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latin typeface="+mj-lt"/>
                  </a:rPr>
                  <a:t> </a:t>
                </a:r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80" name="TextBox 379"/>
              <p:cNvSpPr txBox="1"/>
              <p:nvPr/>
            </p:nvSpPr>
            <p:spPr>
              <a:xfrm>
                <a:off x="7086600" y="3618975"/>
                <a:ext cx="1905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r>
                  <a:rPr kumimoji="0" lang="en-US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–</a:t>
                </a:r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</a:t>
                </a:r>
                <a:r>
                  <a:rPr kumimoji="0" lang="en-US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2</a:t>
                </a:r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81" name="TextBox 380"/>
              <p:cNvSpPr txBox="1"/>
              <p:nvPr/>
            </p:nvSpPr>
            <p:spPr>
              <a:xfrm>
                <a:off x="7086600" y="2084795"/>
                <a:ext cx="2057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0</a:t>
                </a:r>
                <a:r>
                  <a:rPr kumimoji="0" lang="en-US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 + 2</a:t>
                </a:r>
                <a:r>
                  <a:rPr kumimoji="0" lang="el-GR" sz="28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ω</a:t>
                </a:r>
                <a:r>
                  <a:rPr kumimoji="0" lang="en-US" sz="280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</a:rPr>
                  <a:t>m</a:t>
                </a:r>
                <a:endParaRPr kumimoji="0" lang="en-US" sz="280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cxnSp>
            <p:nvCxnSpPr>
              <p:cNvPr id="370" name="Straight Arrow Connector 369"/>
              <p:cNvCxnSpPr/>
              <p:nvPr/>
            </p:nvCxnSpPr>
            <p:spPr>
              <a:xfrm>
                <a:off x="762000" y="3131026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2C05D1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</p:grpSp>
        <p:sp>
          <p:nvSpPr>
            <p:cNvPr id="73" name="Cube 72"/>
            <p:cNvSpPr/>
            <p:nvPr/>
          </p:nvSpPr>
          <p:spPr>
            <a:xfrm flipH="1">
              <a:off x="2743200" y="2057400"/>
              <a:ext cx="2819400" cy="2170827"/>
            </a:xfrm>
            <a:prstGeom prst="cube">
              <a:avLst>
                <a:gd name="adj" fmla="val 10881"/>
              </a:avLst>
            </a:prstGeom>
            <a:solidFill>
              <a:srgbClr val="0070C0"/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Cube 73"/>
            <p:cNvSpPr/>
            <p:nvPr/>
          </p:nvSpPr>
          <p:spPr>
            <a:xfrm flipH="1">
              <a:off x="2514600" y="4419600"/>
              <a:ext cx="3200400" cy="342027"/>
            </a:xfrm>
            <a:prstGeom prst="cube">
              <a:avLst>
                <a:gd name="adj" fmla="val 55037"/>
              </a:avLst>
            </a:prstGeom>
            <a:solidFill>
              <a:schemeClr val="accent6">
                <a:lumMod val="75000"/>
              </a:schemeClr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Cube 75"/>
            <p:cNvSpPr/>
            <p:nvPr/>
          </p:nvSpPr>
          <p:spPr>
            <a:xfrm flipH="1">
              <a:off x="2514600" y="1524000"/>
              <a:ext cx="3200400" cy="342027"/>
            </a:xfrm>
            <a:prstGeom prst="cube">
              <a:avLst>
                <a:gd name="adj" fmla="val 55037"/>
              </a:avLst>
            </a:prstGeom>
            <a:solidFill>
              <a:schemeClr val="accent6">
                <a:lumMod val="75000"/>
              </a:schemeClr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 flipV="1">
              <a:off x="4020680" y="777240"/>
              <a:ext cx="0" cy="82296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4038600" y="4765875"/>
              <a:ext cx="0" cy="53340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676400" y="5299275"/>
              <a:ext cx="237744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1219200" y="316375"/>
              <a:ext cx="914400" cy="914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Straight Connector 85"/>
            <p:cNvCxnSpPr>
              <a:stCxn id="85" idx="6"/>
            </p:cNvCxnSpPr>
            <p:nvPr/>
          </p:nvCxnSpPr>
          <p:spPr>
            <a:xfrm>
              <a:off x="2133600" y="773575"/>
              <a:ext cx="190500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 99"/>
            <p:cNvSpPr/>
            <p:nvPr/>
          </p:nvSpPr>
          <p:spPr>
            <a:xfrm rot="21240292">
              <a:off x="1433703" y="494323"/>
              <a:ext cx="519113" cy="570707"/>
            </a:xfrm>
            <a:custGeom>
              <a:avLst/>
              <a:gdLst>
                <a:gd name="connsiteX0" fmla="*/ 0 w 519113"/>
                <a:gd name="connsiteY0" fmla="*/ 300831 h 570707"/>
                <a:gd name="connsiteX1" fmla="*/ 200025 w 519113"/>
                <a:gd name="connsiteY1" fmla="*/ 38894 h 570707"/>
                <a:gd name="connsiteX2" fmla="*/ 319088 w 519113"/>
                <a:gd name="connsiteY2" fmla="*/ 534194 h 570707"/>
                <a:gd name="connsiteX3" fmla="*/ 519113 w 519113"/>
                <a:gd name="connsiteY3" fmla="*/ 257969 h 570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113" h="570707">
                  <a:moveTo>
                    <a:pt x="0" y="300831"/>
                  </a:moveTo>
                  <a:cubicBezTo>
                    <a:pt x="73422" y="150415"/>
                    <a:pt x="146844" y="0"/>
                    <a:pt x="200025" y="38894"/>
                  </a:cubicBezTo>
                  <a:cubicBezTo>
                    <a:pt x="253206" y="77788"/>
                    <a:pt x="265907" y="497681"/>
                    <a:pt x="319088" y="534194"/>
                  </a:cubicBezTo>
                  <a:cubicBezTo>
                    <a:pt x="372269" y="570707"/>
                    <a:pt x="476251" y="311944"/>
                    <a:pt x="519113" y="257969"/>
                  </a:cubicBezTo>
                </a:path>
              </a:pathLst>
            </a:custGeom>
            <a:ln w="50800" cap="rnd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057400" y="152400"/>
              <a:ext cx="2819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+mj-lt"/>
                </a:rPr>
                <a:t>V(t) = V</a:t>
              </a:r>
              <a:r>
                <a:rPr lang="en-US" sz="2800" baseline="-25000" dirty="0" smtClean="0">
                  <a:latin typeface="+mj-lt"/>
                </a:rPr>
                <a:t>0</a:t>
              </a:r>
              <a:r>
                <a:rPr lang="en-US" sz="2800" dirty="0" smtClean="0">
                  <a:latin typeface="+mj-lt"/>
                </a:rPr>
                <a:t>cos(</a:t>
              </a:r>
              <a:r>
                <a:rPr lang="el-GR" sz="2800" dirty="0" smtClean="0">
                  <a:latin typeface="+mj-lt"/>
                </a:rPr>
                <a:t>ω</a:t>
              </a:r>
              <a:r>
                <a:rPr lang="en-US" sz="2800" baseline="-25000" dirty="0" err="1" smtClean="0">
                  <a:latin typeface="+mj-lt"/>
                </a:rPr>
                <a:t>m</a:t>
              </a:r>
              <a:r>
                <a:rPr lang="en-US" sz="2800" dirty="0" err="1" smtClean="0">
                  <a:latin typeface="+mj-lt"/>
                </a:rPr>
                <a:t>t</a:t>
              </a:r>
              <a:r>
                <a:rPr lang="en-US" sz="2800" dirty="0" smtClean="0">
                  <a:latin typeface="+mj-lt"/>
                </a:rPr>
                <a:t>) </a:t>
              </a:r>
              <a:endParaRPr lang="en-US" sz="2800" dirty="0">
                <a:latin typeface="+mj-l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11</cp:revision>
  <dcterms:created xsi:type="dcterms:W3CDTF">2014-05-20T15:42:21Z</dcterms:created>
  <dcterms:modified xsi:type="dcterms:W3CDTF">2014-08-19T00:03:02Z</dcterms:modified>
</cp:coreProperties>
</file>