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486400" cy="4572000"/>
  <p:notesSz cx="6858000" cy="9144000"/>
  <p:defaultTextStyle>
    <a:defPPr>
      <a:defRPr lang="en-US"/>
    </a:defPPr>
    <a:lvl1pPr marL="0" algn="l" defTabSz="287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87350" algn="l" defTabSz="287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574700" algn="l" defTabSz="287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862051" algn="l" defTabSz="287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149401" algn="l" defTabSz="287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1436751" algn="l" defTabSz="287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1724101" algn="l" defTabSz="287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011451" algn="l" defTabSz="287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2298802" algn="l" defTabSz="287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150" d="100"/>
          <a:sy n="150" d="100"/>
        </p:scale>
        <p:origin x="-1512" y="576"/>
      </p:cViewPr>
      <p:guideLst>
        <p:guide orient="horz" pos="1440"/>
        <p:guide pos="1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420284"/>
            <a:ext cx="4663440" cy="9800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60" y="2590800"/>
            <a:ext cx="384048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7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74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62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49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36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24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11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988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EAF-98B5-FA45-931B-03BA4130EBB9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AF36-990B-E948-8F37-D1E5E7C92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EAF-98B5-FA45-931B-03BA4130EBB9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AF36-990B-E948-8F37-D1E5E7C92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6965" y="121709"/>
            <a:ext cx="740093" cy="26013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783" y="121709"/>
            <a:ext cx="2130742" cy="26013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EAF-98B5-FA45-931B-03BA4130EBB9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AF36-990B-E948-8F37-D1E5E7C92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EAF-98B5-FA45-931B-03BA4130EBB9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AF36-990B-E948-8F37-D1E5E7C92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388" y="2937934"/>
            <a:ext cx="4663440" cy="908050"/>
          </a:xfrm>
        </p:spPr>
        <p:txBody>
          <a:bodyPr anchor="t"/>
          <a:lstStyle>
            <a:lvl1pPr algn="l">
              <a:defRPr sz="2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3388" y="1937809"/>
            <a:ext cx="4663440" cy="1000125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28735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747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6205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14940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43675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72410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01145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2988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EAF-98B5-FA45-931B-03BA4130EBB9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AF36-990B-E948-8F37-D1E5E7C92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783" y="711200"/>
            <a:ext cx="1435417" cy="201189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91640" y="711200"/>
            <a:ext cx="1435418" cy="201189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EAF-98B5-FA45-931B-03BA4130EBB9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AF36-990B-E948-8F37-D1E5E7C92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83092"/>
            <a:ext cx="493776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" y="1023409"/>
            <a:ext cx="2424113" cy="426508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7350" indent="0">
              <a:buNone/>
              <a:defRPr sz="1300" b="1"/>
            </a:lvl2pPr>
            <a:lvl3pPr marL="574700" indent="0">
              <a:buNone/>
              <a:defRPr sz="1100" b="1"/>
            </a:lvl3pPr>
            <a:lvl4pPr marL="862051" indent="0">
              <a:buNone/>
              <a:defRPr sz="1000" b="1"/>
            </a:lvl4pPr>
            <a:lvl5pPr marL="1149401" indent="0">
              <a:buNone/>
              <a:defRPr sz="1000" b="1"/>
            </a:lvl5pPr>
            <a:lvl6pPr marL="1436751" indent="0">
              <a:buNone/>
              <a:defRPr sz="1000" b="1"/>
            </a:lvl6pPr>
            <a:lvl7pPr marL="1724101" indent="0">
              <a:buNone/>
              <a:defRPr sz="1000" b="1"/>
            </a:lvl7pPr>
            <a:lvl8pPr marL="2011451" indent="0">
              <a:buNone/>
              <a:defRPr sz="1000" b="1"/>
            </a:lvl8pPr>
            <a:lvl9pPr marL="229880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320" y="1449917"/>
            <a:ext cx="2424113" cy="2634192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87015" y="1023409"/>
            <a:ext cx="2425065" cy="426508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7350" indent="0">
              <a:buNone/>
              <a:defRPr sz="1300" b="1"/>
            </a:lvl2pPr>
            <a:lvl3pPr marL="574700" indent="0">
              <a:buNone/>
              <a:defRPr sz="1100" b="1"/>
            </a:lvl3pPr>
            <a:lvl4pPr marL="862051" indent="0">
              <a:buNone/>
              <a:defRPr sz="1000" b="1"/>
            </a:lvl4pPr>
            <a:lvl5pPr marL="1149401" indent="0">
              <a:buNone/>
              <a:defRPr sz="1000" b="1"/>
            </a:lvl5pPr>
            <a:lvl6pPr marL="1436751" indent="0">
              <a:buNone/>
              <a:defRPr sz="1000" b="1"/>
            </a:lvl6pPr>
            <a:lvl7pPr marL="1724101" indent="0">
              <a:buNone/>
              <a:defRPr sz="1000" b="1"/>
            </a:lvl7pPr>
            <a:lvl8pPr marL="2011451" indent="0">
              <a:buNone/>
              <a:defRPr sz="1000" b="1"/>
            </a:lvl8pPr>
            <a:lvl9pPr marL="229880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87015" y="1449917"/>
            <a:ext cx="2425065" cy="2634192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EAF-98B5-FA45-931B-03BA4130EBB9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AF36-990B-E948-8F37-D1E5E7C92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EAF-98B5-FA45-931B-03BA4130EBB9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AF36-990B-E948-8F37-D1E5E7C92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EAF-98B5-FA45-931B-03BA4130EBB9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AF36-990B-E948-8F37-D1E5E7C92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82033"/>
            <a:ext cx="1804988" cy="774700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5030" y="182034"/>
            <a:ext cx="3067050" cy="39020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956734"/>
            <a:ext cx="1804988" cy="3127375"/>
          </a:xfrm>
        </p:spPr>
        <p:txBody>
          <a:bodyPr/>
          <a:lstStyle>
            <a:lvl1pPr marL="0" indent="0">
              <a:buNone/>
              <a:defRPr sz="900"/>
            </a:lvl1pPr>
            <a:lvl2pPr marL="287350" indent="0">
              <a:buNone/>
              <a:defRPr sz="800"/>
            </a:lvl2pPr>
            <a:lvl3pPr marL="574700" indent="0">
              <a:buNone/>
              <a:defRPr sz="600"/>
            </a:lvl3pPr>
            <a:lvl4pPr marL="862051" indent="0">
              <a:buNone/>
              <a:defRPr sz="600"/>
            </a:lvl4pPr>
            <a:lvl5pPr marL="1149401" indent="0">
              <a:buNone/>
              <a:defRPr sz="600"/>
            </a:lvl5pPr>
            <a:lvl6pPr marL="1436751" indent="0">
              <a:buNone/>
              <a:defRPr sz="600"/>
            </a:lvl6pPr>
            <a:lvl7pPr marL="1724101" indent="0">
              <a:buNone/>
              <a:defRPr sz="600"/>
            </a:lvl7pPr>
            <a:lvl8pPr marL="2011451" indent="0">
              <a:buNone/>
              <a:defRPr sz="600"/>
            </a:lvl8pPr>
            <a:lvl9pPr marL="229880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EAF-98B5-FA45-931B-03BA4130EBB9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AF36-990B-E948-8F37-D1E5E7C92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373" y="3200400"/>
            <a:ext cx="3291840" cy="377825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75373" y="408517"/>
            <a:ext cx="3291840" cy="2743200"/>
          </a:xfrm>
        </p:spPr>
        <p:txBody>
          <a:bodyPr/>
          <a:lstStyle>
            <a:lvl1pPr marL="0" indent="0">
              <a:buNone/>
              <a:defRPr sz="2000"/>
            </a:lvl1pPr>
            <a:lvl2pPr marL="287350" indent="0">
              <a:buNone/>
              <a:defRPr sz="1800"/>
            </a:lvl2pPr>
            <a:lvl3pPr marL="574700" indent="0">
              <a:buNone/>
              <a:defRPr sz="1500"/>
            </a:lvl3pPr>
            <a:lvl4pPr marL="862051" indent="0">
              <a:buNone/>
              <a:defRPr sz="1300"/>
            </a:lvl4pPr>
            <a:lvl5pPr marL="1149401" indent="0">
              <a:buNone/>
              <a:defRPr sz="1300"/>
            </a:lvl5pPr>
            <a:lvl6pPr marL="1436751" indent="0">
              <a:buNone/>
              <a:defRPr sz="1300"/>
            </a:lvl6pPr>
            <a:lvl7pPr marL="1724101" indent="0">
              <a:buNone/>
              <a:defRPr sz="1300"/>
            </a:lvl7pPr>
            <a:lvl8pPr marL="2011451" indent="0">
              <a:buNone/>
              <a:defRPr sz="1300"/>
            </a:lvl8pPr>
            <a:lvl9pPr marL="2298802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373" y="3578225"/>
            <a:ext cx="3291840" cy="536575"/>
          </a:xfrm>
        </p:spPr>
        <p:txBody>
          <a:bodyPr/>
          <a:lstStyle>
            <a:lvl1pPr marL="0" indent="0">
              <a:buNone/>
              <a:defRPr sz="900"/>
            </a:lvl1pPr>
            <a:lvl2pPr marL="287350" indent="0">
              <a:buNone/>
              <a:defRPr sz="800"/>
            </a:lvl2pPr>
            <a:lvl3pPr marL="574700" indent="0">
              <a:buNone/>
              <a:defRPr sz="600"/>
            </a:lvl3pPr>
            <a:lvl4pPr marL="862051" indent="0">
              <a:buNone/>
              <a:defRPr sz="600"/>
            </a:lvl4pPr>
            <a:lvl5pPr marL="1149401" indent="0">
              <a:buNone/>
              <a:defRPr sz="600"/>
            </a:lvl5pPr>
            <a:lvl6pPr marL="1436751" indent="0">
              <a:buNone/>
              <a:defRPr sz="600"/>
            </a:lvl6pPr>
            <a:lvl7pPr marL="1724101" indent="0">
              <a:buNone/>
              <a:defRPr sz="600"/>
            </a:lvl7pPr>
            <a:lvl8pPr marL="2011451" indent="0">
              <a:buNone/>
              <a:defRPr sz="600"/>
            </a:lvl8pPr>
            <a:lvl9pPr marL="229880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EAF-98B5-FA45-931B-03BA4130EBB9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AF36-990B-E948-8F37-D1E5E7C92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0" y="183092"/>
            <a:ext cx="4937760" cy="762000"/>
          </a:xfrm>
          <a:prstGeom prst="rect">
            <a:avLst/>
          </a:prstGeom>
        </p:spPr>
        <p:txBody>
          <a:bodyPr vert="horz" lIns="57470" tIns="28735" rIns="57470" bIns="2873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" y="1066800"/>
            <a:ext cx="4937760" cy="3017309"/>
          </a:xfrm>
          <a:prstGeom prst="rect">
            <a:avLst/>
          </a:prstGeom>
        </p:spPr>
        <p:txBody>
          <a:bodyPr vert="horz" lIns="57470" tIns="28735" rIns="57470" bIns="2873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4237567"/>
            <a:ext cx="1280160" cy="243417"/>
          </a:xfrm>
          <a:prstGeom prst="rect">
            <a:avLst/>
          </a:prstGeom>
        </p:spPr>
        <p:txBody>
          <a:bodyPr vert="horz" lIns="57470" tIns="28735" rIns="57470" bIns="28735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3AEAF-98B5-FA45-931B-03BA4130EBB9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4520" y="4237567"/>
            <a:ext cx="1737360" cy="243417"/>
          </a:xfrm>
          <a:prstGeom prst="rect">
            <a:avLst/>
          </a:prstGeom>
        </p:spPr>
        <p:txBody>
          <a:bodyPr vert="horz" lIns="57470" tIns="28735" rIns="57470" bIns="28735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31920" y="4237567"/>
            <a:ext cx="1280160" cy="243417"/>
          </a:xfrm>
          <a:prstGeom prst="rect">
            <a:avLst/>
          </a:prstGeom>
        </p:spPr>
        <p:txBody>
          <a:bodyPr vert="horz" lIns="57470" tIns="28735" rIns="57470" bIns="28735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EAF36-990B-E948-8F37-D1E5E7C92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735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513" indent="-215513" algn="l" defTabSz="2873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66944" indent="-179594" algn="l" defTabSz="28735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8376" indent="-143675" algn="l" defTabSz="28735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726" indent="-143675" algn="l" defTabSz="28735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93076" indent="-143675" algn="l" defTabSz="287350" rtl="0" eaLnBrk="1" latinLnBrk="0" hangingPunct="1">
        <a:spcBef>
          <a:spcPct val="20000"/>
        </a:spcBef>
        <a:buFont typeface="Arial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580426" indent="-143675" algn="l" defTabSz="287350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867776" indent="-143675" algn="l" defTabSz="287350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155127" indent="-143675" algn="l" defTabSz="287350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442477" indent="-143675" algn="l" defTabSz="287350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735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7350" algn="l" defTabSz="28735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74700" algn="l" defTabSz="28735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62051" algn="l" defTabSz="28735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9401" algn="l" defTabSz="28735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6751" algn="l" defTabSz="28735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24101" algn="l" defTabSz="28735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451" algn="l" defTabSz="28735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98802" algn="l" defTabSz="287350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23065" y="3877499"/>
            <a:ext cx="3718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Mixing Wavelength </a:t>
            </a:r>
            <a:r>
              <a:rPr lang="en-US" sz="2400" dirty="0" smtClean="0"/>
              <a:t>(</a:t>
            </a:r>
            <a:r>
              <a:rPr lang="en-US" sz="2400" dirty="0" err="1" smtClean="0"/>
              <a:t>μm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81098" y="3638663"/>
            <a:ext cx="50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0.1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707218" y="3638663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477794" y="3638663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10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50850" y="288925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10</a:t>
            </a:r>
            <a:r>
              <a:rPr lang="en-US" sz="2000" baseline="30000" dirty="0" smtClean="0"/>
              <a:t>-8</a:t>
            </a:r>
            <a:endParaRPr lang="en-US" sz="1600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450850" y="233680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10</a:t>
            </a:r>
            <a:r>
              <a:rPr lang="en-US" sz="2000" baseline="30000" dirty="0" smtClean="0"/>
              <a:t>-7</a:t>
            </a:r>
            <a:endParaRPr lang="en-US" sz="2000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450850" y="179070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10</a:t>
            </a:r>
            <a:r>
              <a:rPr lang="en-US" sz="2000" baseline="30000" dirty="0" smtClean="0"/>
              <a:t>-6</a:t>
            </a:r>
            <a:endParaRPr lang="en-US" sz="2000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450850" y="123825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10</a:t>
            </a:r>
            <a:r>
              <a:rPr lang="en-US" sz="2000" baseline="30000" dirty="0" smtClean="0"/>
              <a:t>-5</a:t>
            </a:r>
            <a:endParaRPr lang="en-US" sz="2000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450850" y="690035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10</a:t>
            </a:r>
            <a:r>
              <a:rPr lang="en-US" sz="2000" baseline="30000" dirty="0" smtClean="0"/>
              <a:t>-4</a:t>
            </a:r>
            <a:endParaRPr lang="en-US" sz="2000" baseline="30000" dirty="0"/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1301608" y="2272120"/>
            <a:ext cx="2730783" cy="0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mixing_vs_wavelength_plot1.pc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138" y="846666"/>
            <a:ext cx="3759200" cy="284480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-106066" y="1498376"/>
            <a:ext cx="461665" cy="1473764"/>
            <a:chOff x="-106066" y="1498376"/>
            <a:chExt cx="461665" cy="1473764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-586710" y="2029830"/>
              <a:ext cx="14229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err="1" smtClean="0"/>
                <a:t>P</a:t>
              </a:r>
              <a:r>
                <a:rPr lang="en-US" sz="2400" baseline="-25000" dirty="0" err="1" smtClean="0"/>
                <a:t>trans</a:t>
              </a:r>
              <a:r>
                <a:rPr lang="en-US" sz="2400" dirty="0" smtClean="0"/>
                <a:t> / </a:t>
              </a:r>
              <a:r>
                <a:rPr lang="en-US" sz="2400" dirty="0" err="1" smtClean="0"/>
                <a:t>P</a:t>
              </a:r>
              <a:r>
                <a:rPr lang="en-US" sz="2400" baseline="-25000" dirty="0" err="1" smtClean="0"/>
                <a:t>inc</a:t>
              </a:r>
              <a:endParaRPr lang="en-US" sz="2400" baseline="-25000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167571" y="2377372"/>
              <a:ext cx="5212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aseline="30000" dirty="0" smtClean="0"/>
                <a:t>side</a:t>
              </a:r>
              <a:endParaRPr lang="en-US" sz="2400" baseline="30000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-148335" y="1570511"/>
              <a:ext cx="4828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aseline="30000" dirty="0" smtClean="0"/>
                <a:t>mix</a:t>
              </a:r>
              <a:endParaRPr lang="en-US" sz="2400" baseline="30000" dirty="0"/>
            </a:p>
          </p:txBody>
        </p:sp>
      </p:grpSp>
      <p:sp>
        <p:nvSpPr>
          <p:cNvPr id="20" name="TextBox 19"/>
          <p:cNvSpPr txBox="1"/>
          <p:nvPr/>
        </p:nvSpPr>
        <p:spPr>
          <a:xfrm rot="16200000">
            <a:off x="-1753682" y="2047619"/>
            <a:ext cx="282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Conversion </a:t>
            </a:r>
            <a:r>
              <a:rPr lang="en-US" sz="2400" dirty="0" smtClean="0"/>
              <a:t>Efficiency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4739</TotalTime>
  <Words>20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Wisconsin-Madison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Sunduz Keles</dc:creator>
  <cp:lastModifiedBy>Lab User</cp:lastModifiedBy>
  <cp:revision>16</cp:revision>
  <cp:lastPrinted>2011-07-14T14:23:06Z</cp:lastPrinted>
  <dcterms:created xsi:type="dcterms:W3CDTF">2011-07-18T16:18:37Z</dcterms:created>
  <dcterms:modified xsi:type="dcterms:W3CDTF">2014-07-17T22:03:29Z</dcterms:modified>
</cp:coreProperties>
</file>