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0537-64FE-49C2-8F98-2D6C83A66D8F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2A416-AA82-445D-B4C6-446B8943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536371" y="658781"/>
            <a:ext cx="5905727" cy="5589619"/>
            <a:chOff x="2536371" y="658781"/>
            <a:chExt cx="5905727" cy="5589619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3735106" y="4394200"/>
              <a:ext cx="3785616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36" name="Straight Connector 35"/>
            <p:cNvCxnSpPr/>
            <p:nvPr/>
          </p:nvCxnSpPr>
          <p:spPr>
            <a:xfrm>
              <a:off x="3735106" y="5029200"/>
              <a:ext cx="3785616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37" name="Straight Connector 36"/>
            <p:cNvCxnSpPr/>
            <p:nvPr/>
          </p:nvCxnSpPr>
          <p:spPr>
            <a:xfrm>
              <a:off x="3735106" y="3124200"/>
              <a:ext cx="3785616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39" name="Straight Connector 38"/>
            <p:cNvCxnSpPr/>
            <p:nvPr/>
          </p:nvCxnSpPr>
          <p:spPr>
            <a:xfrm>
              <a:off x="3735106" y="3759200"/>
              <a:ext cx="3785616" cy="0"/>
            </a:xfrm>
            <a:prstGeom prst="line">
              <a:avLst/>
            </a:prstGeom>
            <a:noFill/>
            <a:ln w="133350" cap="rnd" cmpd="sng" algn="ctr">
              <a:solidFill>
                <a:srgbClr val="7030A0"/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 w="0" h="0"/>
            </a:sp3d>
          </p:spPr>
        </p:cxnSp>
        <p:cxnSp>
          <p:nvCxnSpPr>
            <p:cNvPr id="33" name="Straight Connector 32"/>
            <p:cNvCxnSpPr/>
            <p:nvPr/>
          </p:nvCxnSpPr>
          <p:spPr>
            <a:xfrm>
              <a:off x="3733800" y="5925275"/>
              <a:ext cx="3788229" cy="0"/>
            </a:xfrm>
            <a:prstGeom prst="line">
              <a:avLst/>
            </a:prstGeom>
            <a:noFill/>
            <a:ln w="1206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4" name="Straight Connector 3"/>
            <p:cNvCxnSpPr/>
            <p:nvPr/>
          </p:nvCxnSpPr>
          <p:spPr>
            <a:xfrm>
              <a:off x="3733800" y="4053193"/>
              <a:ext cx="3788229" cy="0"/>
            </a:xfrm>
            <a:prstGeom prst="line">
              <a:avLst/>
            </a:prstGeom>
            <a:noFill/>
            <a:ln w="120650" cap="rnd" cmpd="sng" algn="ctr">
              <a:solidFill>
                <a:schemeClr val="tx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23" name="Straight Arrow Connector 22"/>
            <p:cNvCxnSpPr/>
            <p:nvPr/>
          </p:nvCxnSpPr>
          <p:spPr>
            <a:xfrm flipV="1">
              <a:off x="4147457" y="658781"/>
              <a:ext cx="1632857" cy="5218709"/>
            </a:xfrm>
            <a:prstGeom prst="straightConnector1">
              <a:avLst/>
            </a:prstGeom>
            <a:noFill/>
            <a:ln w="127000" cap="rnd" cmpd="sng" algn="ctr">
              <a:solidFill>
                <a:srgbClr val="00FF00">
                  <a:alpha val="98824"/>
                </a:srgbClr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24" name="Straight Arrow Connector 23"/>
            <p:cNvCxnSpPr/>
            <p:nvPr/>
          </p:nvCxnSpPr>
          <p:spPr>
            <a:xfrm>
              <a:off x="5998031" y="752252"/>
              <a:ext cx="1088569" cy="3035808"/>
            </a:xfrm>
            <a:prstGeom prst="straightConnector1">
              <a:avLst/>
            </a:prstGeom>
            <a:noFill/>
            <a:ln w="127000" cap="rnd" cmpd="sng" algn="ctr">
              <a:solidFill>
                <a:srgbClr val="FF0000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27" name="Left Brace 26"/>
            <p:cNvSpPr/>
            <p:nvPr/>
          </p:nvSpPr>
          <p:spPr>
            <a:xfrm>
              <a:off x="3200400" y="3733800"/>
              <a:ext cx="381000" cy="300866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36371" y="3627701"/>
              <a:ext cx="6640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0000FF"/>
                  </a:solidFill>
                </a:rPr>
                <a:t>Δ</a:t>
              </a:r>
              <a:r>
                <a:rPr lang="el-GR" sz="2800" b="1" dirty="0" smtClean="0">
                  <a:solidFill>
                    <a:srgbClr val="0000FF"/>
                  </a:solidFill>
                </a:rPr>
                <a:t>ω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  <p:graphicFrame>
          <p:nvGraphicFramePr>
            <p:cNvPr id="35" name="Object 3"/>
            <p:cNvGraphicFramePr>
              <a:graphicFrameLocks noChangeAspect="1"/>
            </p:cNvGraphicFramePr>
            <p:nvPr/>
          </p:nvGraphicFramePr>
          <p:xfrm>
            <a:off x="7658100" y="3680750"/>
            <a:ext cx="783770" cy="685800"/>
          </p:xfrm>
          <a:graphic>
            <a:graphicData uri="http://schemas.openxmlformats.org/presentationml/2006/ole">
              <p:oleObj spid="_x0000_s1026" name="Equation" r:id="rId3" imgW="215640" imgH="253800" progId="Equation.3">
                <p:embed/>
              </p:oleObj>
            </a:graphicData>
          </a:graphic>
        </p:graphicFrame>
        <p:sp>
          <p:nvSpPr>
            <p:cNvPr id="45" name="TextBox 44"/>
            <p:cNvSpPr txBox="1"/>
            <p:nvPr/>
          </p:nvSpPr>
          <p:spPr>
            <a:xfrm>
              <a:off x="3886200" y="1447800"/>
              <a:ext cx="14151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000" b="1" dirty="0" smtClean="0">
                  <a:solidFill>
                    <a:srgbClr val="00FF00"/>
                  </a:solidFill>
                </a:rPr>
                <a:t>ω</a:t>
              </a:r>
              <a:r>
                <a:rPr lang="en-US" sz="6000" b="1" baseline="-25000" dirty="0" smtClean="0">
                  <a:solidFill>
                    <a:srgbClr val="00FF00"/>
                  </a:solidFill>
                </a:rPr>
                <a:t>0</a:t>
              </a:r>
              <a:endParaRPr lang="en-US" sz="4800" b="1" baseline="-25000" dirty="0">
                <a:solidFill>
                  <a:srgbClr val="00FF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477000" y="1447800"/>
              <a:ext cx="14151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6000" b="1" dirty="0" smtClean="0">
                  <a:solidFill>
                    <a:srgbClr val="FF0000"/>
                  </a:solidFill>
                </a:rPr>
                <a:t>ω</a:t>
              </a:r>
              <a:r>
                <a:rPr lang="en-US" sz="6000" b="1" baseline="-25000" dirty="0" smtClean="0">
                  <a:solidFill>
                    <a:srgbClr val="FF0000"/>
                  </a:solidFill>
                </a:rPr>
                <a:t>-1</a:t>
              </a:r>
              <a:endParaRPr lang="en-US" sz="6000" b="1" baseline="-25000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7657873" y="5562600"/>
            <a:ext cx="784225" cy="685800"/>
          </p:xfrm>
          <a:graphic>
            <a:graphicData uri="http://schemas.openxmlformats.org/presentationml/2006/ole">
              <p:oleObj spid="_x0000_s1029" name="Equation" r:id="rId4" imgW="215640" imgH="25380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29</cp:revision>
  <dcterms:created xsi:type="dcterms:W3CDTF">2014-05-22T17:09:46Z</dcterms:created>
  <dcterms:modified xsi:type="dcterms:W3CDTF">2014-08-19T23:01:48Z</dcterms:modified>
</cp:coreProperties>
</file>