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1D8D-3830-4D77-85F0-F239918E8DDB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90F08-3DE5-420A-BDF7-E29938038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1D8D-3830-4D77-85F0-F239918E8DDB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90F08-3DE5-420A-BDF7-E29938038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1D8D-3830-4D77-85F0-F239918E8DDB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90F08-3DE5-420A-BDF7-E29938038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1D8D-3830-4D77-85F0-F239918E8DDB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90F08-3DE5-420A-BDF7-E29938038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1D8D-3830-4D77-85F0-F239918E8DDB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90F08-3DE5-420A-BDF7-E29938038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1D8D-3830-4D77-85F0-F239918E8DDB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90F08-3DE5-420A-BDF7-E29938038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1D8D-3830-4D77-85F0-F239918E8DDB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90F08-3DE5-420A-BDF7-E29938038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1D8D-3830-4D77-85F0-F239918E8DDB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90F08-3DE5-420A-BDF7-E29938038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1D8D-3830-4D77-85F0-F239918E8DDB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90F08-3DE5-420A-BDF7-E29938038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1D8D-3830-4D77-85F0-F239918E8DDB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90F08-3DE5-420A-BDF7-E29938038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1D8D-3830-4D77-85F0-F239918E8DDB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90F08-3DE5-420A-BDF7-E29938038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01D8D-3830-4D77-85F0-F239918E8DDB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90F08-3DE5-420A-BDF7-E29938038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685800" y="493693"/>
            <a:ext cx="8077200" cy="5373707"/>
            <a:chOff x="-76200" y="112693"/>
            <a:chExt cx="8077200" cy="5373707"/>
          </a:xfrm>
        </p:grpSpPr>
        <p:sp>
          <p:nvSpPr>
            <p:cNvPr id="6" name="Cube 5"/>
            <p:cNvSpPr/>
            <p:nvPr/>
          </p:nvSpPr>
          <p:spPr>
            <a:xfrm rot="5400000" flipH="1">
              <a:off x="1866028" y="2705972"/>
              <a:ext cx="3276600" cy="1369855"/>
            </a:xfrm>
            <a:prstGeom prst="cube">
              <a:avLst>
                <a:gd name="adj" fmla="val 18345"/>
              </a:avLst>
            </a:prstGeom>
            <a:gradFill flip="none" rotWithShape="1"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0" scaled="0"/>
              <a:tileRect/>
            </a:gradFill>
            <a:ln w="25400" cap="rnd" cmpd="sng" algn="ctr">
              <a:solidFill>
                <a:sysClr val="windowText" lastClr="000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533400" y="2743200"/>
              <a:ext cx="2209800" cy="534988"/>
            </a:xfrm>
            <a:prstGeom prst="straightConnector1">
              <a:avLst/>
            </a:prstGeom>
            <a:ln w="76200" cap="rnd">
              <a:solidFill>
                <a:srgbClr val="2C05D1"/>
              </a:solidFill>
              <a:tailEnd type="arrow"/>
            </a:ln>
            <a:effectLst>
              <a:outerShdw sx="1000" sy="1000" algn="ctr" rotWithShape="0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4038600" y="3429000"/>
              <a:ext cx="2209800" cy="144464"/>
            </a:xfrm>
            <a:prstGeom prst="straightConnector1">
              <a:avLst/>
            </a:prstGeom>
            <a:ln w="76200" cap="rnd">
              <a:solidFill>
                <a:srgbClr val="6609CD"/>
              </a:solidFill>
              <a:tailEnd type="arrow"/>
            </a:ln>
            <a:effectLst>
              <a:outerShdw sx="1000" sy="1000" algn="ctr" rotWithShape="0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4038600" y="2819400"/>
              <a:ext cx="1905000" cy="754064"/>
            </a:xfrm>
            <a:prstGeom prst="straightConnector1">
              <a:avLst/>
            </a:prstGeom>
            <a:ln w="76200" cap="rnd">
              <a:solidFill>
                <a:srgbClr val="A103D3"/>
              </a:solidFill>
              <a:tailEnd type="arrow"/>
            </a:ln>
            <a:effectLst>
              <a:outerShdw sx="1000" sy="1000" algn="ctr" rotWithShape="0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4038600" y="3581400"/>
              <a:ext cx="1905000" cy="1066800"/>
            </a:xfrm>
            <a:prstGeom prst="straightConnector1">
              <a:avLst/>
            </a:prstGeom>
            <a:ln w="76200" cap="rnd">
              <a:solidFill>
                <a:srgbClr val="14ADC2"/>
              </a:solidFill>
              <a:tailEnd type="arrow"/>
            </a:ln>
            <a:effectLst>
              <a:outerShdw sx="1000" sy="1000" algn="ctr" rotWithShape="0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4038600" y="3581400"/>
              <a:ext cx="1371600" cy="1524000"/>
            </a:xfrm>
            <a:prstGeom prst="straightConnector1">
              <a:avLst/>
            </a:prstGeom>
            <a:ln w="76200" cap="rnd">
              <a:solidFill>
                <a:srgbClr val="08CE4A"/>
              </a:solidFill>
              <a:tailEnd type="arrow"/>
            </a:ln>
            <a:effectLst>
              <a:outerShdw sx="1000" sy="1000" algn="ctr" rotWithShape="0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4038600" y="3579812"/>
              <a:ext cx="2209800" cy="534988"/>
            </a:xfrm>
            <a:prstGeom prst="straightConnector1">
              <a:avLst/>
            </a:prstGeom>
            <a:ln w="76200" cap="rnd">
              <a:solidFill>
                <a:srgbClr val="2C05D1"/>
              </a:solidFill>
              <a:tailEnd type="arrow"/>
            </a:ln>
            <a:effectLst>
              <a:outerShdw sx="1000" sy="1000" algn="ctr" rotWithShape="0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Down Arrow 35"/>
            <p:cNvSpPr/>
            <p:nvPr/>
          </p:nvSpPr>
          <p:spPr>
            <a:xfrm>
              <a:off x="2971799" y="1066800"/>
              <a:ext cx="1066800" cy="838200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-76200" y="23622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2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280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0</a:t>
              </a:r>
              <a:endParaRPr kumimoji="0" lang="en-US" sz="280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248400" y="389638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kumimoji="0" lang="el-GR" sz="2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280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0</a:t>
              </a:r>
              <a:endParaRPr kumimoji="0" lang="en-US" sz="280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248400" y="3124200"/>
              <a:ext cx="1447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kumimoji="0" lang="el-GR" sz="2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ω</a:t>
              </a:r>
              <a:r>
                <a:rPr kumimoji="0" lang="en-US" sz="280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0</a:t>
              </a:r>
              <a:r>
                <a:rPr kumimoji="0" lang="en-US" sz="2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+ </a:t>
              </a:r>
              <a:r>
                <a:rPr kumimoji="0" lang="el-GR" sz="2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ω</a:t>
              </a:r>
              <a:r>
                <a:rPr kumimoji="0" lang="en-US" sz="280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</a:t>
              </a:r>
              <a:endParaRPr kumimoji="0" lang="en-US" sz="280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867400" y="4431175"/>
              <a:ext cx="1447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kumimoji="0" lang="el-GR" sz="2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280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0 </a:t>
              </a:r>
              <a:r>
                <a:rPr kumimoji="0" lang="en-US" sz="2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–</a:t>
              </a:r>
              <a:r>
                <a:rPr lang="en-US" sz="2800" kern="0" dirty="0" smtClean="0">
                  <a:solidFill>
                    <a:sysClr val="windowText" lastClr="000000"/>
                  </a:solidFill>
                  <a:latin typeface="+mj-lt"/>
                </a:rPr>
                <a:t> </a:t>
              </a:r>
              <a:r>
                <a:rPr kumimoji="0" lang="el-GR" sz="2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280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m</a:t>
              </a:r>
              <a:endParaRPr kumimoji="0" lang="en-US" sz="280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410200" y="4963180"/>
              <a:ext cx="1905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kumimoji="0" lang="el-GR" sz="2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280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0</a:t>
              </a:r>
              <a:r>
                <a:rPr kumimoji="0" lang="en-US" sz="2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 –</a:t>
              </a:r>
              <a:r>
                <a:rPr kumimoji="0" lang="el-GR" sz="2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2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2</a:t>
              </a:r>
              <a:r>
                <a:rPr kumimoji="0" lang="el-GR" sz="2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280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m</a:t>
              </a:r>
              <a:endParaRPr kumimoji="0" lang="en-US" sz="280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943600" y="2438400"/>
              <a:ext cx="2057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kumimoji="0" lang="el-GR" sz="2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280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0</a:t>
              </a:r>
              <a:r>
                <a:rPr kumimoji="0" lang="en-US" sz="2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 + 2</a:t>
              </a:r>
              <a:r>
                <a:rPr kumimoji="0" lang="el-GR" sz="28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280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m</a:t>
              </a:r>
              <a:endParaRPr kumimoji="0" lang="en-US" sz="280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341700" y="112693"/>
              <a:ext cx="43434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+mj-lt"/>
                </a:rPr>
                <a:t>Periodic Compression</a:t>
              </a:r>
            </a:p>
            <a:p>
              <a:pPr algn="ctr"/>
              <a:r>
                <a:rPr lang="en-US" sz="2800" dirty="0" smtClean="0">
                  <a:latin typeface="+mj-lt"/>
                </a:rPr>
                <a:t>Force with Frequency </a:t>
              </a:r>
              <a:r>
                <a:rPr lang="el-GR" sz="2800" dirty="0" smtClean="0">
                  <a:latin typeface="+mj-lt"/>
                </a:rPr>
                <a:t>ω</a:t>
              </a:r>
              <a:r>
                <a:rPr lang="en-US" sz="2800" kern="0" baseline="-25000" dirty="0">
                  <a:solidFill>
                    <a:sysClr val="windowText" lastClr="000000"/>
                  </a:solidFill>
                  <a:latin typeface="+mj-lt"/>
                </a:rPr>
                <a:t>m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2" name="Group 241"/>
          <p:cNvGrpSpPr>
            <a:grpSpLocks noChangeAspect="1"/>
          </p:cNvGrpSpPr>
          <p:nvPr/>
        </p:nvGrpSpPr>
        <p:grpSpPr>
          <a:xfrm>
            <a:off x="228600" y="381000"/>
            <a:ext cx="3629114" cy="990600"/>
            <a:chOff x="838200" y="2686050"/>
            <a:chExt cx="7467600" cy="2038350"/>
          </a:xfrm>
        </p:grpSpPr>
        <p:cxnSp>
          <p:nvCxnSpPr>
            <p:cNvPr id="241" name="Straight Connector 240"/>
            <p:cNvCxnSpPr/>
            <p:nvPr/>
          </p:nvCxnSpPr>
          <p:spPr>
            <a:xfrm flipH="1" flipV="1">
              <a:off x="5334000" y="4191000"/>
              <a:ext cx="475269" cy="1828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flipH="1" flipV="1">
              <a:off x="5504809" y="4417695"/>
              <a:ext cx="475269" cy="1828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flipH="1" flipV="1">
              <a:off x="5566128" y="3791778"/>
              <a:ext cx="360327" cy="4572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 flipH="1">
              <a:off x="5343525" y="3562350"/>
              <a:ext cx="474627" cy="4586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 flipH="1">
              <a:off x="5515616" y="3027045"/>
              <a:ext cx="457200" cy="1828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>
              <a:stCxn id="216" idx="6"/>
              <a:endCxn id="157" idx="4"/>
            </p:cNvCxnSpPr>
            <p:nvPr/>
          </p:nvCxnSpPr>
          <p:spPr>
            <a:xfrm flipH="1">
              <a:off x="5372741" y="2800598"/>
              <a:ext cx="457200" cy="1828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flipH="1" flipV="1">
              <a:off x="3275959" y="3048000"/>
              <a:ext cx="404501" cy="128016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flipH="1" flipV="1">
              <a:off x="3187065" y="2800102"/>
              <a:ext cx="365760" cy="1869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flipH="1">
              <a:off x="3228975" y="3801495"/>
              <a:ext cx="474627" cy="4586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flipH="1" flipV="1">
              <a:off x="3111147" y="3538605"/>
              <a:ext cx="411480" cy="9144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flipH="1">
              <a:off x="3200400" y="4264428"/>
              <a:ext cx="263172" cy="8087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flipH="1">
              <a:off x="3352800" y="4450543"/>
              <a:ext cx="274320" cy="1828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Cube 5"/>
            <p:cNvSpPr/>
            <p:nvPr/>
          </p:nvSpPr>
          <p:spPr>
            <a:xfrm flipH="1">
              <a:off x="1752600" y="3581400"/>
              <a:ext cx="2074406" cy="1065055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3162941" y="3648075"/>
              <a:ext cx="0" cy="6400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 flipV="1">
              <a:off x="3153416" y="4343400"/>
              <a:ext cx="151118" cy="25667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343150" y="4343400"/>
              <a:ext cx="73152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2286000" y="449580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3200400" y="449580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2286000" y="3724275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200400" y="3724275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2134882" y="423912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3049282" y="423912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2134882" y="345807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049282" y="345807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Cube 48"/>
            <p:cNvSpPr/>
            <p:nvPr/>
          </p:nvSpPr>
          <p:spPr>
            <a:xfrm flipH="1">
              <a:off x="838200" y="3581896"/>
              <a:ext cx="2074406" cy="1065055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2248541" y="3648571"/>
              <a:ext cx="0" cy="6400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 flipV="1">
              <a:off x="2239016" y="4343896"/>
              <a:ext cx="151118" cy="25667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1428750" y="4343896"/>
              <a:ext cx="73152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53"/>
            <p:cNvSpPr/>
            <p:nvPr/>
          </p:nvSpPr>
          <p:spPr>
            <a:xfrm>
              <a:off x="1371600" y="4496296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2286000" y="4496296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1371600" y="372477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2286000" y="372477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1220482" y="4239617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2134882" y="4239617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1220482" y="3458567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2134882" y="3458567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Cube 62"/>
            <p:cNvSpPr/>
            <p:nvPr/>
          </p:nvSpPr>
          <p:spPr>
            <a:xfrm flipH="1">
              <a:off x="1752600" y="2790329"/>
              <a:ext cx="2074406" cy="1065055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3162941" y="2857004"/>
              <a:ext cx="0" cy="6400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 flipV="1">
              <a:off x="3153416" y="3552329"/>
              <a:ext cx="151118" cy="25667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/>
            <p:cNvSpPr/>
            <p:nvPr/>
          </p:nvSpPr>
          <p:spPr>
            <a:xfrm>
              <a:off x="2286000" y="3714254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200400" y="3714254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2286000" y="2942729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3200400" y="2942729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2134882" y="344805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049282" y="344805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2134882" y="268605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3049282" y="268605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" name="Cube 76"/>
            <p:cNvSpPr/>
            <p:nvPr/>
          </p:nvSpPr>
          <p:spPr>
            <a:xfrm flipH="1">
              <a:off x="838200" y="2800350"/>
              <a:ext cx="2074406" cy="1065055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9" name="Straight Connector 78"/>
            <p:cNvCxnSpPr/>
            <p:nvPr/>
          </p:nvCxnSpPr>
          <p:spPr>
            <a:xfrm>
              <a:off x="2248541" y="2857500"/>
              <a:ext cx="0" cy="6400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H="1" flipV="1">
              <a:off x="2239016" y="3552825"/>
              <a:ext cx="151118" cy="25667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Oval 81"/>
            <p:cNvSpPr/>
            <p:nvPr/>
          </p:nvSpPr>
          <p:spPr>
            <a:xfrm>
              <a:off x="1371600" y="371475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Oval 82"/>
            <p:cNvSpPr/>
            <p:nvPr/>
          </p:nvSpPr>
          <p:spPr>
            <a:xfrm>
              <a:off x="2286000" y="371475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1371600" y="2943225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2286000" y="2943225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1220482" y="3448546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2134882" y="3448546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" name="Oval 87"/>
            <p:cNvSpPr/>
            <p:nvPr/>
          </p:nvSpPr>
          <p:spPr>
            <a:xfrm>
              <a:off x="1220482" y="2686546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2134882" y="2686546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69" name="Group 168"/>
            <p:cNvGrpSpPr/>
            <p:nvPr/>
          </p:nvGrpSpPr>
          <p:grpSpPr>
            <a:xfrm>
              <a:off x="3048000" y="2895600"/>
              <a:ext cx="2988806" cy="1629270"/>
              <a:chOff x="5715000" y="505321"/>
              <a:chExt cx="2988806" cy="2038350"/>
            </a:xfrm>
          </p:grpSpPr>
          <p:sp>
            <p:nvSpPr>
              <p:cNvPr id="123" name="Cube 122"/>
              <p:cNvSpPr/>
              <p:nvPr/>
            </p:nvSpPr>
            <p:spPr>
              <a:xfrm flipH="1">
                <a:off x="6629400" y="1400671"/>
                <a:ext cx="2074406" cy="1065055"/>
              </a:xfrm>
              <a:prstGeom prst="cube">
                <a:avLst>
                  <a:gd name="adj" fmla="val 25000"/>
                </a:avLst>
              </a:prstGeom>
              <a:noFill/>
              <a:ln w="25400" cap="rnd" cmpd="sng" algn="ctr">
                <a:solidFill>
                  <a:sysClr val="windowText" lastClr="000000"/>
                </a:solidFill>
                <a:prstDash val="solid"/>
              </a:ln>
              <a:effectLst/>
              <a:scene3d>
                <a:camera prst="orthographicFront">
                  <a:rot lat="0" lon="3600000" rev="0"/>
                </a:camera>
                <a:lightRig rig="threePt" dir="t"/>
              </a:scene3d>
              <a:sp3d prstMaterial="powder"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24" name="Straight Connector 123"/>
              <p:cNvCxnSpPr/>
              <p:nvPr/>
            </p:nvCxnSpPr>
            <p:spPr>
              <a:xfrm>
                <a:off x="8039741" y="1467346"/>
                <a:ext cx="0" cy="64008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H="1" flipV="1">
                <a:off x="8030216" y="2162671"/>
                <a:ext cx="151118" cy="256679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7219950" y="2162671"/>
                <a:ext cx="73152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Oval 126"/>
              <p:cNvSpPr/>
              <p:nvPr/>
            </p:nvSpPr>
            <p:spPr>
              <a:xfrm>
                <a:off x="7162800" y="2315071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8077200" y="2315071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7162800" y="1543546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8077200" y="1543546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7011682" y="2058392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7926082" y="2058392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3" name="Oval 132"/>
              <p:cNvSpPr/>
              <p:nvPr/>
            </p:nvSpPr>
            <p:spPr>
              <a:xfrm>
                <a:off x="7011682" y="1277342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7926082" y="1277342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5" name="Cube 134"/>
              <p:cNvSpPr/>
              <p:nvPr/>
            </p:nvSpPr>
            <p:spPr>
              <a:xfrm flipH="1">
                <a:off x="5715000" y="1401167"/>
                <a:ext cx="2074406" cy="1065055"/>
              </a:xfrm>
              <a:prstGeom prst="cube">
                <a:avLst>
                  <a:gd name="adj" fmla="val 25000"/>
                </a:avLst>
              </a:prstGeom>
              <a:noFill/>
              <a:ln w="25400" cap="rnd" cmpd="sng" algn="ctr">
                <a:solidFill>
                  <a:sysClr val="windowText" lastClr="000000"/>
                </a:solidFill>
                <a:prstDash val="solid"/>
              </a:ln>
              <a:effectLst/>
              <a:scene3d>
                <a:camera prst="orthographicFront">
                  <a:rot lat="0" lon="3600000" rev="0"/>
                </a:camera>
                <a:lightRig rig="threePt" dir="t"/>
              </a:scene3d>
              <a:sp3d prstMaterial="powder"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36" name="Straight Connector 135"/>
              <p:cNvCxnSpPr/>
              <p:nvPr/>
            </p:nvCxnSpPr>
            <p:spPr>
              <a:xfrm>
                <a:off x="7125341" y="1467842"/>
                <a:ext cx="0" cy="64008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flipH="1" flipV="1">
                <a:off x="7115816" y="2163167"/>
                <a:ext cx="151118" cy="256679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6305550" y="2163167"/>
                <a:ext cx="73152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Oval 138"/>
              <p:cNvSpPr/>
              <p:nvPr/>
            </p:nvSpPr>
            <p:spPr>
              <a:xfrm>
                <a:off x="6248400" y="2315567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7162800" y="2315567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6248400" y="1544042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7162800" y="1544042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6097282" y="2058888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4" name="Oval 143"/>
              <p:cNvSpPr/>
              <p:nvPr/>
            </p:nvSpPr>
            <p:spPr>
              <a:xfrm>
                <a:off x="7011682" y="2058888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6097282" y="1277838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7011682" y="1277838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7" name="Cube 146"/>
              <p:cNvSpPr/>
              <p:nvPr/>
            </p:nvSpPr>
            <p:spPr>
              <a:xfrm flipH="1">
                <a:off x="6629400" y="609600"/>
                <a:ext cx="2074406" cy="1065055"/>
              </a:xfrm>
              <a:prstGeom prst="cube">
                <a:avLst>
                  <a:gd name="adj" fmla="val 25000"/>
                </a:avLst>
              </a:prstGeom>
              <a:noFill/>
              <a:ln w="25400" cap="rnd" cmpd="sng" algn="ctr">
                <a:solidFill>
                  <a:sysClr val="windowText" lastClr="000000"/>
                </a:solidFill>
                <a:prstDash val="solid"/>
              </a:ln>
              <a:effectLst/>
              <a:scene3d>
                <a:camera prst="orthographicFront">
                  <a:rot lat="0" lon="3600000" rev="0"/>
                </a:camera>
                <a:lightRig rig="threePt" dir="t"/>
              </a:scene3d>
              <a:sp3d prstMaterial="powder"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48" name="Straight Connector 147"/>
              <p:cNvCxnSpPr/>
              <p:nvPr/>
            </p:nvCxnSpPr>
            <p:spPr>
              <a:xfrm>
                <a:off x="8039741" y="676275"/>
                <a:ext cx="0" cy="64008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flipH="1" flipV="1">
                <a:off x="8030216" y="1371600"/>
                <a:ext cx="151118" cy="256679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Oval 149"/>
              <p:cNvSpPr/>
              <p:nvPr/>
            </p:nvSpPr>
            <p:spPr>
              <a:xfrm>
                <a:off x="7162800" y="1533525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8077200" y="1533525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7162800" y="762000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8077200" y="762000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7011682" y="1267321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7926082" y="1267321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7011682" y="505321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7926082" y="505321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8" name="Cube 157"/>
              <p:cNvSpPr/>
              <p:nvPr/>
            </p:nvSpPr>
            <p:spPr>
              <a:xfrm flipH="1">
                <a:off x="5715000" y="619621"/>
                <a:ext cx="2074406" cy="1065055"/>
              </a:xfrm>
              <a:prstGeom prst="cube">
                <a:avLst>
                  <a:gd name="adj" fmla="val 25000"/>
                </a:avLst>
              </a:prstGeom>
              <a:noFill/>
              <a:ln w="25400" cap="rnd" cmpd="sng" algn="ctr">
                <a:solidFill>
                  <a:sysClr val="windowText" lastClr="000000"/>
                </a:solidFill>
                <a:prstDash val="solid"/>
              </a:ln>
              <a:effectLst/>
              <a:scene3d>
                <a:camera prst="orthographicFront">
                  <a:rot lat="0" lon="3600000" rev="0"/>
                </a:camera>
                <a:lightRig rig="threePt" dir="t"/>
              </a:scene3d>
              <a:sp3d prstMaterial="powder"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59" name="Straight Connector 158"/>
              <p:cNvCxnSpPr/>
              <p:nvPr/>
            </p:nvCxnSpPr>
            <p:spPr>
              <a:xfrm>
                <a:off x="7125341" y="676771"/>
                <a:ext cx="0" cy="64008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 flipH="1" flipV="1">
                <a:off x="7115816" y="1372096"/>
                <a:ext cx="151118" cy="256679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1" name="Oval 160"/>
              <p:cNvSpPr/>
              <p:nvPr/>
            </p:nvSpPr>
            <p:spPr>
              <a:xfrm>
                <a:off x="6248400" y="1534021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7162800" y="1534021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6248400" y="762496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7162800" y="762496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6097282" y="1267817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7011682" y="1267817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6097282" y="505817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7011682" y="505817"/>
                <a:ext cx="227318" cy="22810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7350" h="158750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72" name="Cube 171"/>
            <p:cNvSpPr/>
            <p:nvPr/>
          </p:nvSpPr>
          <p:spPr>
            <a:xfrm flipH="1">
              <a:off x="6231394" y="3581400"/>
              <a:ext cx="2074406" cy="1065055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73" name="Straight Connector 172"/>
            <p:cNvCxnSpPr/>
            <p:nvPr/>
          </p:nvCxnSpPr>
          <p:spPr>
            <a:xfrm>
              <a:off x="7641735" y="3648075"/>
              <a:ext cx="0" cy="6400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flipH="1" flipV="1">
              <a:off x="7632210" y="4343400"/>
              <a:ext cx="151118" cy="25667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6821944" y="4343400"/>
              <a:ext cx="73152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Oval 175"/>
            <p:cNvSpPr/>
            <p:nvPr/>
          </p:nvSpPr>
          <p:spPr>
            <a:xfrm>
              <a:off x="6764794" y="449580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7" name="Oval 176"/>
            <p:cNvSpPr/>
            <p:nvPr/>
          </p:nvSpPr>
          <p:spPr>
            <a:xfrm>
              <a:off x="7679194" y="449580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8" name="Oval 177"/>
            <p:cNvSpPr/>
            <p:nvPr/>
          </p:nvSpPr>
          <p:spPr>
            <a:xfrm>
              <a:off x="6764794" y="3724275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9" name="Oval 178"/>
            <p:cNvSpPr/>
            <p:nvPr/>
          </p:nvSpPr>
          <p:spPr>
            <a:xfrm>
              <a:off x="7679194" y="3724275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0" name="Oval 179"/>
            <p:cNvSpPr/>
            <p:nvPr/>
          </p:nvSpPr>
          <p:spPr>
            <a:xfrm>
              <a:off x="6613676" y="423912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1" name="Oval 180"/>
            <p:cNvSpPr/>
            <p:nvPr/>
          </p:nvSpPr>
          <p:spPr>
            <a:xfrm>
              <a:off x="7528076" y="423912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2" name="Oval 181"/>
            <p:cNvSpPr/>
            <p:nvPr/>
          </p:nvSpPr>
          <p:spPr>
            <a:xfrm>
              <a:off x="6613676" y="345807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3" name="Oval 182"/>
            <p:cNvSpPr/>
            <p:nvPr/>
          </p:nvSpPr>
          <p:spPr>
            <a:xfrm>
              <a:off x="7528076" y="345807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4" name="Cube 183"/>
            <p:cNvSpPr/>
            <p:nvPr/>
          </p:nvSpPr>
          <p:spPr>
            <a:xfrm flipH="1">
              <a:off x="5316994" y="3581896"/>
              <a:ext cx="2074406" cy="1065055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85" name="Straight Connector 184"/>
            <p:cNvCxnSpPr/>
            <p:nvPr/>
          </p:nvCxnSpPr>
          <p:spPr>
            <a:xfrm>
              <a:off x="6727335" y="3648571"/>
              <a:ext cx="0" cy="6400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flipH="1" flipV="1">
              <a:off x="6717810" y="4343896"/>
              <a:ext cx="151118" cy="25667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5907544" y="4343896"/>
              <a:ext cx="73152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Oval 187"/>
            <p:cNvSpPr/>
            <p:nvPr/>
          </p:nvSpPr>
          <p:spPr>
            <a:xfrm>
              <a:off x="5850394" y="4496296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9" name="Oval 188"/>
            <p:cNvSpPr/>
            <p:nvPr/>
          </p:nvSpPr>
          <p:spPr>
            <a:xfrm>
              <a:off x="6764794" y="4496296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0" name="Oval 189"/>
            <p:cNvSpPr/>
            <p:nvPr/>
          </p:nvSpPr>
          <p:spPr>
            <a:xfrm>
              <a:off x="5850394" y="372477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1" name="Oval 190"/>
            <p:cNvSpPr/>
            <p:nvPr/>
          </p:nvSpPr>
          <p:spPr>
            <a:xfrm>
              <a:off x="6764794" y="372477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2" name="Oval 191"/>
            <p:cNvSpPr/>
            <p:nvPr/>
          </p:nvSpPr>
          <p:spPr>
            <a:xfrm>
              <a:off x="5699276" y="4239617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3" name="Oval 192"/>
            <p:cNvSpPr/>
            <p:nvPr/>
          </p:nvSpPr>
          <p:spPr>
            <a:xfrm>
              <a:off x="6613676" y="4239617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4" name="Oval 193"/>
            <p:cNvSpPr/>
            <p:nvPr/>
          </p:nvSpPr>
          <p:spPr>
            <a:xfrm>
              <a:off x="5699276" y="3458567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5" name="Oval 194"/>
            <p:cNvSpPr/>
            <p:nvPr/>
          </p:nvSpPr>
          <p:spPr>
            <a:xfrm>
              <a:off x="6613676" y="3458567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6" name="Cube 195"/>
            <p:cNvSpPr/>
            <p:nvPr/>
          </p:nvSpPr>
          <p:spPr>
            <a:xfrm flipH="1">
              <a:off x="6231394" y="2790329"/>
              <a:ext cx="2074406" cy="1065055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97" name="Straight Connector 196"/>
            <p:cNvCxnSpPr/>
            <p:nvPr/>
          </p:nvCxnSpPr>
          <p:spPr>
            <a:xfrm>
              <a:off x="7641735" y="2857004"/>
              <a:ext cx="0" cy="6400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 flipH="1" flipV="1">
              <a:off x="7632210" y="3552329"/>
              <a:ext cx="151118" cy="25667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Oval 198"/>
            <p:cNvSpPr/>
            <p:nvPr/>
          </p:nvSpPr>
          <p:spPr>
            <a:xfrm>
              <a:off x="6764794" y="3714254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0" name="Oval 199"/>
            <p:cNvSpPr/>
            <p:nvPr/>
          </p:nvSpPr>
          <p:spPr>
            <a:xfrm>
              <a:off x="7679194" y="3714254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1" name="Oval 200"/>
            <p:cNvSpPr/>
            <p:nvPr/>
          </p:nvSpPr>
          <p:spPr>
            <a:xfrm>
              <a:off x="6764794" y="2942729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2" name="Oval 201"/>
            <p:cNvSpPr/>
            <p:nvPr/>
          </p:nvSpPr>
          <p:spPr>
            <a:xfrm>
              <a:off x="7679194" y="2942729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3" name="Oval 202"/>
            <p:cNvSpPr/>
            <p:nvPr/>
          </p:nvSpPr>
          <p:spPr>
            <a:xfrm>
              <a:off x="6613676" y="344805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4" name="Oval 203"/>
            <p:cNvSpPr/>
            <p:nvPr/>
          </p:nvSpPr>
          <p:spPr>
            <a:xfrm>
              <a:off x="7528076" y="344805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5" name="Oval 204"/>
            <p:cNvSpPr/>
            <p:nvPr/>
          </p:nvSpPr>
          <p:spPr>
            <a:xfrm>
              <a:off x="6613676" y="268605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6" name="Oval 205"/>
            <p:cNvSpPr/>
            <p:nvPr/>
          </p:nvSpPr>
          <p:spPr>
            <a:xfrm>
              <a:off x="7528076" y="268605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7" name="Cube 206"/>
            <p:cNvSpPr/>
            <p:nvPr/>
          </p:nvSpPr>
          <p:spPr>
            <a:xfrm flipH="1">
              <a:off x="5316994" y="2800350"/>
              <a:ext cx="2074406" cy="1065055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08" name="Straight Connector 207"/>
            <p:cNvCxnSpPr/>
            <p:nvPr/>
          </p:nvCxnSpPr>
          <p:spPr>
            <a:xfrm>
              <a:off x="6727335" y="2857500"/>
              <a:ext cx="0" cy="6400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flipH="1" flipV="1">
              <a:off x="6717810" y="3552825"/>
              <a:ext cx="151118" cy="25667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Oval 209"/>
            <p:cNvSpPr/>
            <p:nvPr/>
          </p:nvSpPr>
          <p:spPr>
            <a:xfrm>
              <a:off x="5850394" y="371475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1" name="Oval 210"/>
            <p:cNvSpPr/>
            <p:nvPr/>
          </p:nvSpPr>
          <p:spPr>
            <a:xfrm>
              <a:off x="6764794" y="371475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2" name="Oval 211"/>
            <p:cNvSpPr/>
            <p:nvPr/>
          </p:nvSpPr>
          <p:spPr>
            <a:xfrm>
              <a:off x="5850394" y="2943225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3" name="Oval 212"/>
            <p:cNvSpPr/>
            <p:nvPr/>
          </p:nvSpPr>
          <p:spPr>
            <a:xfrm>
              <a:off x="6764794" y="2943225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5699276" y="3448546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5" name="Oval 214"/>
            <p:cNvSpPr/>
            <p:nvPr/>
          </p:nvSpPr>
          <p:spPr>
            <a:xfrm>
              <a:off x="6613676" y="3448546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6" name="Oval 215"/>
            <p:cNvSpPr/>
            <p:nvPr/>
          </p:nvSpPr>
          <p:spPr>
            <a:xfrm>
              <a:off x="5699276" y="2686546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7" name="Oval 216"/>
            <p:cNvSpPr/>
            <p:nvPr/>
          </p:nvSpPr>
          <p:spPr>
            <a:xfrm>
              <a:off x="6613676" y="2686546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243" name="Straight Arrow Connector 242"/>
          <p:cNvCxnSpPr/>
          <p:nvPr/>
        </p:nvCxnSpPr>
        <p:spPr>
          <a:xfrm>
            <a:off x="838200" y="3581400"/>
            <a:ext cx="1600200" cy="1588"/>
          </a:xfrm>
          <a:prstGeom prst="straightConnector1">
            <a:avLst/>
          </a:prstGeom>
          <a:ln w="76200" cap="rnd">
            <a:solidFill>
              <a:srgbClr val="2C05D1"/>
            </a:solidFill>
            <a:tailEnd type="arrow"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Arrow Connector 243"/>
          <p:cNvCxnSpPr/>
          <p:nvPr/>
        </p:nvCxnSpPr>
        <p:spPr>
          <a:xfrm>
            <a:off x="5867400" y="3589337"/>
            <a:ext cx="1600200" cy="1588"/>
          </a:xfrm>
          <a:prstGeom prst="straightConnector1">
            <a:avLst/>
          </a:prstGeom>
          <a:ln w="76200" cap="rnd">
            <a:solidFill>
              <a:srgbClr val="2C05D1"/>
            </a:solidFill>
            <a:tailEnd type="arrow"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Arrow Connector 244"/>
          <p:cNvCxnSpPr/>
          <p:nvPr/>
        </p:nvCxnSpPr>
        <p:spPr>
          <a:xfrm flipV="1">
            <a:off x="5867400" y="3124200"/>
            <a:ext cx="1600200" cy="220663"/>
          </a:xfrm>
          <a:prstGeom prst="straightConnector1">
            <a:avLst/>
          </a:prstGeom>
          <a:ln w="76200" cap="rnd">
            <a:solidFill>
              <a:srgbClr val="6609CD"/>
            </a:solidFill>
            <a:tailEnd type="arrow"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Arrow Connector 245"/>
          <p:cNvCxnSpPr/>
          <p:nvPr/>
        </p:nvCxnSpPr>
        <p:spPr>
          <a:xfrm>
            <a:off x="5867400" y="3800475"/>
            <a:ext cx="1600200" cy="238125"/>
          </a:xfrm>
          <a:prstGeom prst="straightConnector1">
            <a:avLst/>
          </a:prstGeom>
          <a:ln w="76200" cap="rnd">
            <a:solidFill>
              <a:srgbClr val="14ADC2"/>
            </a:solidFill>
            <a:tailEnd type="arrow"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Arrow Connector 246"/>
          <p:cNvCxnSpPr/>
          <p:nvPr/>
        </p:nvCxnSpPr>
        <p:spPr>
          <a:xfrm flipV="1">
            <a:off x="5867400" y="2743200"/>
            <a:ext cx="1600200" cy="449263"/>
          </a:xfrm>
          <a:prstGeom prst="straightConnector1">
            <a:avLst/>
          </a:prstGeom>
          <a:ln w="76200" cap="rnd">
            <a:solidFill>
              <a:srgbClr val="A103D3"/>
            </a:solidFill>
            <a:tailEnd type="arrow"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Arrow Connector 247"/>
          <p:cNvCxnSpPr/>
          <p:nvPr/>
        </p:nvCxnSpPr>
        <p:spPr>
          <a:xfrm>
            <a:off x="5867400" y="3952875"/>
            <a:ext cx="1600200" cy="466725"/>
          </a:xfrm>
          <a:prstGeom prst="straightConnector1">
            <a:avLst/>
          </a:prstGeom>
          <a:ln w="76200" cap="rnd">
            <a:solidFill>
              <a:srgbClr val="08CE4A"/>
            </a:solidFill>
            <a:tailEnd type="arrow"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Straight Connector 563"/>
          <p:cNvCxnSpPr/>
          <p:nvPr/>
        </p:nvCxnSpPr>
        <p:spPr>
          <a:xfrm flipH="1" flipV="1">
            <a:off x="1426124" y="5611623"/>
            <a:ext cx="196580" cy="6221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5" name="Straight Connector 564"/>
          <p:cNvCxnSpPr/>
          <p:nvPr/>
        </p:nvCxnSpPr>
        <p:spPr>
          <a:xfrm flipH="1" flipV="1">
            <a:off x="1382923" y="5491149"/>
            <a:ext cx="177753" cy="9084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6" name="Straight Connector 565"/>
          <p:cNvCxnSpPr/>
          <p:nvPr/>
        </p:nvCxnSpPr>
        <p:spPr>
          <a:xfrm flipH="1">
            <a:off x="1403291" y="5977807"/>
            <a:ext cx="230660" cy="222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7" name="Straight Connector 566"/>
          <p:cNvCxnSpPr/>
          <p:nvPr/>
        </p:nvCxnSpPr>
        <p:spPr>
          <a:xfrm flipH="1" flipV="1">
            <a:off x="1346029" y="5850048"/>
            <a:ext cx="199972" cy="4443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8" name="Straight Connector 567"/>
          <p:cNvCxnSpPr/>
          <p:nvPr/>
        </p:nvCxnSpPr>
        <p:spPr>
          <a:xfrm flipH="1">
            <a:off x="1389404" y="6202784"/>
            <a:ext cx="127897" cy="3930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9" name="Straight Connector 568"/>
          <p:cNvCxnSpPr/>
          <p:nvPr/>
        </p:nvCxnSpPr>
        <p:spPr>
          <a:xfrm flipH="1">
            <a:off x="1463468" y="6293233"/>
            <a:ext cx="133314" cy="88876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0" name="Cube 569"/>
          <p:cNvSpPr/>
          <p:nvPr/>
        </p:nvSpPr>
        <p:spPr>
          <a:xfrm flipH="1">
            <a:off x="685800" y="5870845"/>
            <a:ext cx="1008123" cy="517597"/>
          </a:xfrm>
          <a:prstGeom prst="cube">
            <a:avLst>
              <a:gd name="adj" fmla="val 25000"/>
            </a:avLst>
          </a:prstGeom>
          <a:noFill/>
          <a:ln w="25400" cap="rnd" cmpd="sng" algn="ctr">
            <a:solidFill>
              <a:sysClr val="windowText" lastClr="000000"/>
            </a:solidFill>
            <a:prstDash val="solid"/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71" name="Straight Connector 570"/>
          <p:cNvCxnSpPr/>
          <p:nvPr/>
        </p:nvCxnSpPr>
        <p:spPr>
          <a:xfrm>
            <a:off x="1371200" y="5903248"/>
            <a:ext cx="0" cy="31106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Straight Connector 571"/>
          <p:cNvCxnSpPr/>
          <p:nvPr/>
        </p:nvCxnSpPr>
        <p:spPr>
          <a:xfrm flipH="1" flipV="1">
            <a:off x="1366571" y="6241163"/>
            <a:ext cx="73441" cy="12474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3" name="Straight Connector 572"/>
          <p:cNvCxnSpPr/>
          <p:nvPr/>
        </p:nvCxnSpPr>
        <p:spPr>
          <a:xfrm>
            <a:off x="972797" y="6241163"/>
            <a:ext cx="35550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4" name="Oval 573"/>
          <p:cNvSpPr/>
          <p:nvPr/>
        </p:nvSpPr>
        <p:spPr>
          <a:xfrm>
            <a:off x="945023" y="6315227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5" name="Oval 574"/>
          <p:cNvSpPr/>
          <p:nvPr/>
        </p:nvSpPr>
        <p:spPr>
          <a:xfrm>
            <a:off x="1389404" y="6315227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6" name="Oval 575"/>
          <p:cNvSpPr/>
          <p:nvPr/>
        </p:nvSpPr>
        <p:spPr>
          <a:xfrm>
            <a:off x="945023" y="5940280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7" name="Oval 576"/>
          <p:cNvSpPr/>
          <p:nvPr/>
        </p:nvSpPr>
        <p:spPr>
          <a:xfrm>
            <a:off x="1389404" y="5940280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8" name="Oval 577"/>
          <p:cNvSpPr/>
          <p:nvPr/>
        </p:nvSpPr>
        <p:spPr>
          <a:xfrm>
            <a:off x="871582" y="6190485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9" name="Oval 578"/>
          <p:cNvSpPr/>
          <p:nvPr/>
        </p:nvSpPr>
        <p:spPr>
          <a:xfrm>
            <a:off x="1315964" y="6190485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0" name="Oval 579"/>
          <p:cNvSpPr/>
          <p:nvPr/>
        </p:nvSpPr>
        <p:spPr>
          <a:xfrm>
            <a:off x="871582" y="5810910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1" name="Oval 580"/>
          <p:cNvSpPr/>
          <p:nvPr/>
        </p:nvSpPr>
        <p:spPr>
          <a:xfrm>
            <a:off x="1315964" y="5810910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2" name="Cube 581"/>
          <p:cNvSpPr/>
          <p:nvPr/>
        </p:nvSpPr>
        <p:spPr>
          <a:xfrm flipH="1">
            <a:off x="241419" y="5871086"/>
            <a:ext cx="1008123" cy="517597"/>
          </a:xfrm>
          <a:prstGeom prst="cube">
            <a:avLst>
              <a:gd name="adj" fmla="val 25000"/>
            </a:avLst>
          </a:prstGeom>
          <a:noFill/>
          <a:ln w="25400" cap="rnd" cmpd="sng" algn="ctr">
            <a:solidFill>
              <a:sysClr val="windowText" lastClr="000000"/>
            </a:solidFill>
            <a:prstDash val="solid"/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83" name="Straight Connector 582"/>
          <p:cNvCxnSpPr/>
          <p:nvPr/>
        </p:nvCxnSpPr>
        <p:spPr>
          <a:xfrm>
            <a:off x="926818" y="5903489"/>
            <a:ext cx="0" cy="31106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Straight Connector 583"/>
          <p:cNvCxnSpPr/>
          <p:nvPr/>
        </p:nvCxnSpPr>
        <p:spPr>
          <a:xfrm flipH="1" flipV="1">
            <a:off x="922189" y="6241404"/>
            <a:ext cx="73441" cy="12474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Straight Connector 584"/>
          <p:cNvCxnSpPr/>
          <p:nvPr/>
        </p:nvCxnSpPr>
        <p:spPr>
          <a:xfrm>
            <a:off x="528415" y="6241404"/>
            <a:ext cx="35550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6" name="Oval 585"/>
          <p:cNvSpPr/>
          <p:nvPr/>
        </p:nvSpPr>
        <p:spPr>
          <a:xfrm>
            <a:off x="500641" y="6315468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7" name="Oval 586"/>
          <p:cNvSpPr/>
          <p:nvPr/>
        </p:nvSpPr>
        <p:spPr>
          <a:xfrm>
            <a:off x="945023" y="6315468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8" name="Oval 587"/>
          <p:cNvSpPr/>
          <p:nvPr/>
        </p:nvSpPr>
        <p:spPr>
          <a:xfrm>
            <a:off x="500641" y="5940521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9" name="Oval 588"/>
          <p:cNvSpPr/>
          <p:nvPr/>
        </p:nvSpPr>
        <p:spPr>
          <a:xfrm>
            <a:off x="945023" y="5940521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0" name="Oval 589"/>
          <p:cNvSpPr/>
          <p:nvPr/>
        </p:nvSpPr>
        <p:spPr>
          <a:xfrm>
            <a:off x="427201" y="6190727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1" name="Oval 590"/>
          <p:cNvSpPr/>
          <p:nvPr/>
        </p:nvSpPr>
        <p:spPr>
          <a:xfrm>
            <a:off x="871582" y="6190727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2" name="Oval 591"/>
          <p:cNvSpPr/>
          <p:nvPr/>
        </p:nvSpPr>
        <p:spPr>
          <a:xfrm>
            <a:off x="427201" y="5811151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3" name="Oval 592"/>
          <p:cNvSpPr/>
          <p:nvPr/>
        </p:nvSpPr>
        <p:spPr>
          <a:xfrm>
            <a:off x="871582" y="5811151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4" name="Cube 593"/>
          <p:cNvSpPr/>
          <p:nvPr/>
        </p:nvSpPr>
        <p:spPr>
          <a:xfrm flipH="1">
            <a:off x="685800" y="5486400"/>
            <a:ext cx="1008123" cy="517597"/>
          </a:xfrm>
          <a:prstGeom prst="cube">
            <a:avLst>
              <a:gd name="adj" fmla="val 25000"/>
            </a:avLst>
          </a:prstGeom>
          <a:noFill/>
          <a:ln w="25400" cap="rnd" cmpd="sng" algn="ctr">
            <a:solidFill>
              <a:sysClr val="windowText" lastClr="000000"/>
            </a:solidFill>
            <a:prstDash val="solid"/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95" name="Straight Connector 594"/>
          <p:cNvCxnSpPr/>
          <p:nvPr/>
        </p:nvCxnSpPr>
        <p:spPr>
          <a:xfrm>
            <a:off x="1371200" y="5518802"/>
            <a:ext cx="0" cy="31106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6" name="Straight Connector 595"/>
          <p:cNvCxnSpPr/>
          <p:nvPr/>
        </p:nvCxnSpPr>
        <p:spPr>
          <a:xfrm flipH="1" flipV="1">
            <a:off x="1366571" y="5856717"/>
            <a:ext cx="73441" cy="12474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7" name="Oval 596"/>
          <p:cNvSpPr/>
          <p:nvPr/>
        </p:nvSpPr>
        <p:spPr>
          <a:xfrm>
            <a:off x="945023" y="5935410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8" name="Oval 597"/>
          <p:cNvSpPr/>
          <p:nvPr/>
        </p:nvSpPr>
        <p:spPr>
          <a:xfrm>
            <a:off x="1389404" y="5935410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9" name="Oval 598"/>
          <p:cNvSpPr/>
          <p:nvPr/>
        </p:nvSpPr>
        <p:spPr>
          <a:xfrm>
            <a:off x="945023" y="5560463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0" name="Oval 599"/>
          <p:cNvSpPr/>
          <p:nvPr/>
        </p:nvSpPr>
        <p:spPr>
          <a:xfrm>
            <a:off x="1389404" y="5560463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1" name="Oval 600"/>
          <p:cNvSpPr/>
          <p:nvPr/>
        </p:nvSpPr>
        <p:spPr>
          <a:xfrm>
            <a:off x="871582" y="5806040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2" name="Oval 601"/>
          <p:cNvSpPr/>
          <p:nvPr/>
        </p:nvSpPr>
        <p:spPr>
          <a:xfrm>
            <a:off x="1315964" y="5806040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3" name="Oval 602"/>
          <p:cNvSpPr/>
          <p:nvPr/>
        </p:nvSpPr>
        <p:spPr>
          <a:xfrm>
            <a:off x="871582" y="5435722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4" name="Oval 603"/>
          <p:cNvSpPr/>
          <p:nvPr/>
        </p:nvSpPr>
        <p:spPr>
          <a:xfrm>
            <a:off x="1315964" y="5435722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5" name="Cube 604"/>
          <p:cNvSpPr/>
          <p:nvPr/>
        </p:nvSpPr>
        <p:spPr>
          <a:xfrm flipH="1">
            <a:off x="241419" y="5491270"/>
            <a:ext cx="1008123" cy="517597"/>
          </a:xfrm>
          <a:prstGeom prst="cube">
            <a:avLst>
              <a:gd name="adj" fmla="val 25000"/>
            </a:avLst>
          </a:prstGeom>
          <a:noFill/>
          <a:ln w="25400" cap="rnd" cmpd="sng" algn="ctr">
            <a:solidFill>
              <a:sysClr val="windowText" lastClr="000000"/>
            </a:solidFill>
            <a:prstDash val="solid"/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 prstMaterial="powder"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06" name="Straight Connector 605"/>
          <p:cNvCxnSpPr/>
          <p:nvPr/>
        </p:nvCxnSpPr>
        <p:spPr>
          <a:xfrm>
            <a:off x="926818" y="5519043"/>
            <a:ext cx="0" cy="31106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Straight Connector 606"/>
          <p:cNvCxnSpPr/>
          <p:nvPr/>
        </p:nvCxnSpPr>
        <p:spPr>
          <a:xfrm flipH="1" flipV="1">
            <a:off x="922189" y="5856958"/>
            <a:ext cx="73441" cy="12474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8" name="Oval 607"/>
          <p:cNvSpPr/>
          <p:nvPr/>
        </p:nvSpPr>
        <p:spPr>
          <a:xfrm>
            <a:off x="500641" y="5935651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9" name="Oval 608"/>
          <p:cNvSpPr/>
          <p:nvPr/>
        </p:nvSpPr>
        <p:spPr>
          <a:xfrm>
            <a:off x="945023" y="5935651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0" name="Oval 609"/>
          <p:cNvSpPr/>
          <p:nvPr/>
        </p:nvSpPr>
        <p:spPr>
          <a:xfrm>
            <a:off x="500641" y="5560704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1" name="Oval 610"/>
          <p:cNvSpPr/>
          <p:nvPr/>
        </p:nvSpPr>
        <p:spPr>
          <a:xfrm>
            <a:off x="945023" y="5560704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2" name="Oval 611"/>
          <p:cNvSpPr/>
          <p:nvPr/>
        </p:nvSpPr>
        <p:spPr>
          <a:xfrm>
            <a:off x="427201" y="5806281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3" name="Oval 612"/>
          <p:cNvSpPr/>
          <p:nvPr/>
        </p:nvSpPr>
        <p:spPr>
          <a:xfrm>
            <a:off x="871582" y="5806281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4" name="Oval 613"/>
          <p:cNvSpPr/>
          <p:nvPr/>
        </p:nvSpPr>
        <p:spPr>
          <a:xfrm>
            <a:off x="427201" y="5435963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5" name="Oval 614"/>
          <p:cNvSpPr/>
          <p:nvPr/>
        </p:nvSpPr>
        <p:spPr>
          <a:xfrm>
            <a:off x="871582" y="5435963"/>
            <a:ext cx="110472" cy="110854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387350" h="158750"/>
            <a:bevelB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16" name="Group 168"/>
          <p:cNvGrpSpPr/>
          <p:nvPr/>
        </p:nvGrpSpPr>
        <p:grpSpPr>
          <a:xfrm>
            <a:off x="0" y="4114800"/>
            <a:ext cx="1452504" cy="791795"/>
            <a:chOff x="5715000" y="505321"/>
            <a:chExt cx="2988806" cy="2038350"/>
          </a:xfrm>
        </p:grpSpPr>
        <p:sp>
          <p:nvSpPr>
            <p:cNvPr id="663" name="Cube 662"/>
            <p:cNvSpPr/>
            <p:nvPr/>
          </p:nvSpPr>
          <p:spPr>
            <a:xfrm flipH="1">
              <a:off x="6629400" y="1400671"/>
              <a:ext cx="2074406" cy="1065055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64" name="Straight Connector 663"/>
            <p:cNvCxnSpPr/>
            <p:nvPr/>
          </p:nvCxnSpPr>
          <p:spPr>
            <a:xfrm>
              <a:off x="8039741" y="1467346"/>
              <a:ext cx="0" cy="6400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Straight Connector 664"/>
            <p:cNvCxnSpPr/>
            <p:nvPr/>
          </p:nvCxnSpPr>
          <p:spPr>
            <a:xfrm flipH="1" flipV="1">
              <a:off x="8030216" y="2162671"/>
              <a:ext cx="151118" cy="25667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Straight Connector 665"/>
            <p:cNvCxnSpPr/>
            <p:nvPr/>
          </p:nvCxnSpPr>
          <p:spPr>
            <a:xfrm>
              <a:off x="7219950" y="2162671"/>
              <a:ext cx="73152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7" name="Oval 666"/>
            <p:cNvSpPr/>
            <p:nvPr/>
          </p:nvSpPr>
          <p:spPr>
            <a:xfrm>
              <a:off x="7162800" y="231507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8" name="Oval 667"/>
            <p:cNvSpPr/>
            <p:nvPr/>
          </p:nvSpPr>
          <p:spPr>
            <a:xfrm>
              <a:off x="8077200" y="231507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9" name="Oval 668"/>
            <p:cNvSpPr/>
            <p:nvPr/>
          </p:nvSpPr>
          <p:spPr>
            <a:xfrm>
              <a:off x="7162800" y="1543546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0" name="Oval 669"/>
            <p:cNvSpPr/>
            <p:nvPr/>
          </p:nvSpPr>
          <p:spPr>
            <a:xfrm>
              <a:off x="8077200" y="1543546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1" name="Oval 670"/>
            <p:cNvSpPr/>
            <p:nvPr/>
          </p:nvSpPr>
          <p:spPr>
            <a:xfrm>
              <a:off x="7011682" y="2058392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2" name="Oval 671"/>
            <p:cNvSpPr/>
            <p:nvPr/>
          </p:nvSpPr>
          <p:spPr>
            <a:xfrm>
              <a:off x="7926082" y="2058392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3" name="Oval 672"/>
            <p:cNvSpPr/>
            <p:nvPr/>
          </p:nvSpPr>
          <p:spPr>
            <a:xfrm>
              <a:off x="7011682" y="1277342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4" name="Oval 673"/>
            <p:cNvSpPr/>
            <p:nvPr/>
          </p:nvSpPr>
          <p:spPr>
            <a:xfrm>
              <a:off x="7926082" y="1277342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5" name="Cube 674"/>
            <p:cNvSpPr/>
            <p:nvPr/>
          </p:nvSpPr>
          <p:spPr>
            <a:xfrm flipH="1">
              <a:off x="5715000" y="1401167"/>
              <a:ext cx="2074406" cy="1065055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76" name="Straight Connector 675"/>
            <p:cNvCxnSpPr/>
            <p:nvPr/>
          </p:nvCxnSpPr>
          <p:spPr>
            <a:xfrm>
              <a:off x="7125341" y="1467842"/>
              <a:ext cx="0" cy="6400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7" name="Straight Connector 676"/>
            <p:cNvCxnSpPr/>
            <p:nvPr/>
          </p:nvCxnSpPr>
          <p:spPr>
            <a:xfrm flipH="1" flipV="1">
              <a:off x="7115816" y="2163167"/>
              <a:ext cx="151118" cy="25667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8" name="Straight Connector 677"/>
            <p:cNvCxnSpPr/>
            <p:nvPr/>
          </p:nvCxnSpPr>
          <p:spPr>
            <a:xfrm>
              <a:off x="6305550" y="2163167"/>
              <a:ext cx="73152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9" name="Oval 678"/>
            <p:cNvSpPr/>
            <p:nvPr/>
          </p:nvSpPr>
          <p:spPr>
            <a:xfrm>
              <a:off x="6248400" y="2315567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0" name="Oval 679"/>
            <p:cNvSpPr/>
            <p:nvPr/>
          </p:nvSpPr>
          <p:spPr>
            <a:xfrm>
              <a:off x="7162800" y="2315567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1" name="Oval 680"/>
            <p:cNvSpPr/>
            <p:nvPr/>
          </p:nvSpPr>
          <p:spPr>
            <a:xfrm>
              <a:off x="6248400" y="1544042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2" name="Oval 681"/>
            <p:cNvSpPr/>
            <p:nvPr/>
          </p:nvSpPr>
          <p:spPr>
            <a:xfrm>
              <a:off x="7162800" y="1544042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3" name="Oval 682"/>
            <p:cNvSpPr/>
            <p:nvPr/>
          </p:nvSpPr>
          <p:spPr>
            <a:xfrm>
              <a:off x="6097282" y="2058888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4" name="Oval 683"/>
            <p:cNvSpPr/>
            <p:nvPr/>
          </p:nvSpPr>
          <p:spPr>
            <a:xfrm>
              <a:off x="7011682" y="2058888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5" name="Oval 684"/>
            <p:cNvSpPr/>
            <p:nvPr/>
          </p:nvSpPr>
          <p:spPr>
            <a:xfrm>
              <a:off x="6097282" y="1277838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6" name="Oval 685"/>
            <p:cNvSpPr/>
            <p:nvPr/>
          </p:nvSpPr>
          <p:spPr>
            <a:xfrm>
              <a:off x="7011682" y="1277838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7" name="Cube 686"/>
            <p:cNvSpPr/>
            <p:nvPr/>
          </p:nvSpPr>
          <p:spPr>
            <a:xfrm flipH="1">
              <a:off x="6629400" y="609600"/>
              <a:ext cx="2074406" cy="1065055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88" name="Straight Connector 687"/>
            <p:cNvCxnSpPr/>
            <p:nvPr/>
          </p:nvCxnSpPr>
          <p:spPr>
            <a:xfrm>
              <a:off x="8039741" y="676275"/>
              <a:ext cx="0" cy="6400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Straight Connector 688"/>
            <p:cNvCxnSpPr/>
            <p:nvPr/>
          </p:nvCxnSpPr>
          <p:spPr>
            <a:xfrm flipH="1" flipV="1">
              <a:off x="8030216" y="1371600"/>
              <a:ext cx="151118" cy="25667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0" name="Oval 689"/>
            <p:cNvSpPr/>
            <p:nvPr/>
          </p:nvSpPr>
          <p:spPr>
            <a:xfrm>
              <a:off x="7162800" y="1533525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1" name="Oval 690"/>
            <p:cNvSpPr/>
            <p:nvPr/>
          </p:nvSpPr>
          <p:spPr>
            <a:xfrm>
              <a:off x="8077200" y="1533525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2" name="Oval 691"/>
            <p:cNvSpPr/>
            <p:nvPr/>
          </p:nvSpPr>
          <p:spPr>
            <a:xfrm>
              <a:off x="7162800" y="76200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3" name="Oval 692"/>
            <p:cNvSpPr/>
            <p:nvPr/>
          </p:nvSpPr>
          <p:spPr>
            <a:xfrm>
              <a:off x="8077200" y="762000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4" name="Oval 693"/>
            <p:cNvSpPr/>
            <p:nvPr/>
          </p:nvSpPr>
          <p:spPr>
            <a:xfrm>
              <a:off x="7011682" y="126732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5" name="Oval 694"/>
            <p:cNvSpPr/>
            <p:nvPr/>
          </p:nvSpPr>
          <p:spPr>
            <a:xfrm>
              <a:off x="7926082" y="126732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6" name="Oval 695"/>
            <p:cNvSpPr/>
            <p:nvPr/>
          </p:nvSpPr>
          <p:spPr>
            <a:xfrm>
              <a:off x="7011682" y="50532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7" name="Oval 696"/>
            <p:cNvSpPr/>
            <p:nvPr/>
          </p:nvSpPr>
          <p:spPr>
            <a:xfrm>
              <a:off x="7926082" y="50532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8" name="Cube 697"/>
            <p:cNvSpPr/>
            <p:nvPr/>
          </p:nvSpPr>
          <p:spPr>
            <a:xfrm flipH="1">
              <a:off x="5715000" y="619621"/>
              <a:ext cx="2074406" cy="1065055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99" name="Straight Connector 698"/>
            <p:cNvCxnSpPr/>
            <p:nvPr/>
          </p:nvCxnSpPr>
          <p:spPr>
            <a:xfrm>
              <a:off x="7125341" y="676771"/>
              <a:ext cx="0" cy="6400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Straight Connector 699"/>
            <p:cNvCxnSpPr/>
            <p:nvPr/>
          </p:nvCxnSpPr>
          <p:spPr>
            <a:xfrm flipH="1" flipV="1">
              <a:off x="7115816" y="1372096"/>
              <a:ext cx="151118" cy="25667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1" name="Oval 700"/>
            <p:cNvSpPr/>
            <p:nvPr/>
          </p:nvSpPr>
          <p:spPr>
            <a:xfrm>
              <a:off x="6248400" y="153402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02" name="Oval 701"/>
            <p:cNvSpPr/>
            <p:nvPr/>
          </p:nvSpPr>
          <p:spPr>
            <a:xfrm>
              <a:off x="7162800" y="1534021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03" name="Oval 702"/>
            <p:cNvSpPr/>
            <p:nvPr/>
          </p:nvSpPr>
          <p:spPr>
            <a:xfrm>
              <a:off x="6248400" y="762496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04" name="Oval 703"/>
            <p:cNvSpPr/>
            <p:nvPr/>
          </p:nvSpPr>
          <p:spPr>
            <a:xfrm>
              <a:off x="7162800" y="762496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05" name="Oval 704"/>
            <p:cNvSpPr/>
            <p:nvPr/>
          </p:nvSpPr>
          <p:spPr>
            <a:xfrm>
              <a:off x="6097282" y="1267817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06" name="Oval 705"/>
            <p:cNvSpPr/>
            <p:nvPr/>
          </p:nvSpPr>
          <p:spPr>
            <a:xfrm>
              <a:off x="7011682" y="1267817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07" name="Oval 706"/>
            <p:cNvSpPr/>
            <p:nvPr/>
          </p:nvSpPr>
          <p:spPr>
            <a:xfrm>
              <a:off x="6097282" y="505817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08" name="Oval 707"/>
            <p:cNvSpPr/>
            <p:nvPr/>
          </p:nvSpPr>
          <p:spPr>
            <a:xfrm>
              <a:off x="7011682" y="505817"/>
              <a:ext cx="227318" cy="22810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09" name="Group 708"/>
          <p:cNvGrpSpPr>
            <a:grpSpLocks noChangeAspect="1"/>
          </p:cNvGrpSpPr>
          <p:nvPr/>
        </p:nvGrpSpPr>
        <p:grpSpPr>
          <a:xfrm>
            <a:off x="3438524" y="5257806"/>
            <a:ext cx="2200276" cy="1446088"/>
            <a:chOff x="5430836" y="5283322"/>
            <a:chExt cx="1444687" cy="1007183"/>
          </a:xfrm>
        </p:grpSpPr>
        <p:sp>
          <p:nvSpPr>
            <p:cNvPr id="617" name="Cube 616"/>
            <p:cNvSpPr/>
            <p:nvPr/>
          </p:nvSpPr>
          <p:spPr>
            <a:xfrm flipH="1">
              <a:off x="5867400" y="5725079"/>
              <a:ext cx="1008123" cy="517597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18" name="Straight Connector 617"/>
            <p:cNvCxnSpPr/>
            <p:nvPr/>
          </p:nvCxnSpPr>
          <p:spPr>
            <a:xfrm>
              <a:off x="6552800" y="5750848"/>
              <a:ext cx="0" cy="31106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Straight Connector 618"/>
            <p:cNvCxnSpPr/>
            <p:nvPr/>
          </p:nvCxnSpPr>
          <p:spPr>
            <a:xfrm flipH="1" flipV="1">
              <a:off x="6548171" y="6088763"/>
              <a:ext cx="73441" cy="1247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0" name="Straight Connector 619"/>
            <p:cNvCxnSpPr/>
            <p:nvPr/>
          </p:nvCxnSpPr>
          <p:spPr>
            <a:xfrm>
              <a:off x="6154397" y="6088763"/>
              <a:ext cx="35550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2" name="Oval 621"/>
            <p:cNvSpPr/>
            <p:nvPr/>
          </p:nvSpPr>
          <p:spPr>
            <a:xfrm>
              <a:off x="6574912" y="6176094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3" name="Oval 622"/>
            <p:cNvSpPr/>
            <p:nvPr/>
          </p:nvSpPr>
          <p:spPr>
            <a:xfrm>
              <a:off x="6126623" y="578788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4" name="Oval 623"/>
            <p:cNvSpPr/>
            <p:nvPr/>
          </p:nvSpPr>
          <p:spPr>
            <a:xfrm>
              <a:off x="6571004" y="578788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5" name="Oval 624"/>
            <p:cNvSpPr/>
            <p:nvPr/>
          </p:nvSpPr>
          <p:spPr>
            <a:xfrm>
              <a:off x="6053182" y="6038085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6" name="Oval 625"/>
            <p:cNvSpPr/>
            <p:nvPr/>
          </p:nvSpPr>
          <p:spPr>
            <a:xfrm>
              <a:off x="6497564" y="6038085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7" name="Oval 626"/>
            <p:cNvSpPr/>
            <p:nvPr/>
          </p:nvSpPr>
          <p:spPr>
            <a:xfrm>
              <a:off x="6053182" y="565851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8" name="Oval 627"/>
            <p:cNvSpPr/>
            <p:nvPr/>
          </p:nvSpPr>
          <p:spPr>
            <a:xfrm>
              <a:off x="6497564" y="565851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9" name="Cube 628"/>
            <p:cNvSpPr/>
            <p:nvPr/>
          </p:nvSpPr>
          <p:spPr>
            <a:xfrm flipH="1">
              <a:off x="5430838" y="5728638"/>
              <a:ext cx="1008123" cy="517597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30" name="Straight Connector 629"/>
            <p:cNvCxnSpPr/>
            <p:nvPr/>
          </p:nvCxnSpPr>
          <p:spPr>
            <a:xfrm>
              <a:off x="6108419" y="5751089"/>
              <a:ext cx="0" cy="31106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1" name="Straight Connector 630"/>
            <p:cNvCxnSpPr/>
            <p:nvPr/>
          </p:nvCxnSpPr>
          <p:spPr>
            <a:xfrm flipH="1" flipV="1">
              <a:off x="6103790" y="6089004"/>
              <a:ext cx="73441" cy="1247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Straight Connector 631"/>
            <p:cNvCxnSpPr/>
            <p:nvPr/>
          </p:nvCxnSpPr>
          <p:spPr>
            <a:xfrm>
              <a:off x="5710015" y="6089004"/>
              <a:ext cx="35550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3" name="Oval 632"/>
            <p:cNvSpPr/>
            <p:nvPr/>
          </p:nvSpPr>
          <p:spPr>
            <a:xfrm>
              <a:off x="5697876" y="6179651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6" name="Oval 635"/>
            <p:cNvSpPr/>
            <p:nvPr/>
          </p:nvSpPr>
          <p:spPr>
            <a:xfrm>
              <a:off x="6126623" y="5788121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7" name="Oval 636"/>
            <p:cNvSpPr/>
            <p:nvPr/>
          </p:nvSpPr>
          <p:spPr>
            <a:xfrm>
              <a:off x="5608801" y="6038327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8" name="Oval 637"/>
            <p:cNvSpPr/>
            <p:nvPr/>
          </p:nvSpPr>
          <p:spPr>
            <a:xfrm>
              <a:off x="6053182" y="6038327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1" name="Cube 640"/>
            <p:cNvSpPr/>
            <p:nvPr/>
          </p:nvSpPr>
          <p:spPr>
            <a:xfrm flipH="1">
              <a:off x="5867400" y="5334000"/>
              <a:ext cx="1008123" cy="517597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42" name="Straight Connector 641"/>
            <p:cNvCxnSpPr/>
            <p:nvPr/>
          </p:nvCxnSpPr>
          <p:spPr>
            <a:xfrm>
              <a:off x="6552800" y="5366402"/>
              <a:ext cx="0" cy="31106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3" name="Straight Connector 642"/>
            <p:cNvCxnSpPr/>
            <p:nvPr/>
          </p:nvCxnSpPr>
          <p:spPr>
            <a:xfrm flipH="1" flipV="1">
              <a:off x="6548171" y="5704317"/>
              <a:ext cx="73441" cy="1247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4" name="Oval 643"/>
            <p:cNvSpPr/>
            <p:nvPr/>
          </p:nvSpPr>
          <p:spPr>
            <a:xfrm>
              <a:off x="6126623" y="578301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5" name="Oval 644"/>
            <p:cNvSpPr/>
            <p:nvPr/>
          </p:nvSpPr>
          <p:spPr>
            <a:xfrm>
              <a:off x="6571004" y="578301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6" name="Oval 645"/>
            <p:cNvSpPr/>
            <p:nvPr/>
          </p:nvSpPr>
          <p:spPr>
            <a:xfrm>
              <a:off x="6126623" y="5408063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7" name="Oval 646"/>
            <p:cNvSpPr/>
            <p:nvPr/>
          </p:nvSpPr>
          <p:spPr>
            <a:xfrm>
              <a:off x="6571004" y="5408063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8" name="Oval 647"/>
            <p:cNvSpPr/>
            <p:nvPr/>
          </p:nvSpPr>
          <p:spPr>
            <a:xfrm>
              <a:off x="6053182" y="565364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9" name="Oval 648"/>
            <p:cNvSpPr/>
            <p:nvPr/>
          </p:nvSpPr>
          <p:spPr>
            <a:xfrm>
              <a:off x="6497564" y="565364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1" name="Oval 650"/>
            <p:cNvSpPr/>
            <p:nvPr/>
          </p:nvSpPr>
          <p:spPr>
            <a:xfrm>
              <a:off x="6497564" y="5283322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2" name="Cube 651"/>
            <p:cNvSpPr/>
            <p:nvPr/>
          </p:nvSpPr>
          <p:spPr>
            <a:xfrm flipH="1">
              <a:off x="5430836" y="5338870"/>
              <a:ext cx="1008123" cy="517597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53" name="Straight Connector 652"/>
            <p:cNvCxnSpPr/>
            <p:nvPr/>
          </p:nvCxnSpPr>
          <p:spPr>
            <a:xfrm>
              <a:off x="6108419" y="5366643"/>
              <a:ext cx="0" cy="31106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Straight Connector 653"/>
            <p:cNvCxnSpPr/>
            <p:nvPr/>
          </p:nvCxnSpPr>
          <p:spPr>
            <a:xfrm flipH="1" flipV="1">
              <a:off x="6103790" y="5704558"/>
              <a:ext cx="73441" cy="1247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6" name="Oval 655"/>
            <p:cNvSpPr/>
            <p:nvPr/>
          </p:nvSpPr>
          <p:spPr>
            <a:xfrm>
              <a:off x="6126623" y="5783251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7" name="Oval 656"/>
            <p:cNvSpPr/>
            <p:nvPr/>
          </p:nvSpPr>
          <p:spPr>
            <a:xfrm>
              <a:off x="5693967" y="5408304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8" name="Oval 657"/>
            <p:cNvSpPr/>
            <p:nvPr/>
          </p:nvSpPr>
          <p:spPr>
            <a:xfrm>
              <a:off x="6126623" y="5408304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0" name="Oval 659"/>
            <p:cNvSpPr/>
            <p:nvPr/>
          </p:nvSpPr>
          <p:spPr>
            <a:xfrm>
              <a:off x="6053182" y="5653881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1" name="Oval 660"/>
            <p:cNvSpPr/>
            <p:nvPr/>
          </p:nvSpPr>
          <p:spPr>
            <a:xfrm>
              <a:off x="5616618" y="5283563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1" name="Oval 620"/>
            <p:cNvSpPr/>
            <p:nvPr/>
          </p:nvSpPr>
          <p:spPr>
            <a:xfrm>
              <a:off x="6130531" y="6172777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5" name="Oval 634"/>
            <p:cNvSpPr/>
            <p:nvPr/>
          </p:nvSpPr>
          <p:spPr>
            <a:xfrm>
              <a:off x="5697876" y="5801386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9" name="Oval 638"/>
            <p:cNvSpPr/>
            <p:nvPr/>
          </p:nvSpPr>
          <p:spPr>
            <a:xfrm>
              <a:off x="5620526" y="5668699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0" name="Oval 649"/>
            <p:cNvSpPr/>
            <p:nvPr/>
          </p:nvSpPr>
          <p:spPr>
            <a:xfrm>
              <a:off x="6053182" y="5283322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10" name="Group 709"/>
          <p:cNvGrpSpPr>
            <a:grpSpLocks noChangeAspect="1"/>
          </p:cNvGrpSpPr>
          <p:nvPr/>
        </p:nvGrpSpPr>
        <p:grpSpPr>
          <a:xfrm>
            <a:off x="3438524" y="1906712"/>
            <a:ext cx="2200276" cy="836488"/>
            <a:chOff x="5430836" y="5283322"/>
            <a:chExt cx="1444687" cy="1007183"/>
          </a:xfrm>
        </p:grpSpPr>
        <p:sp>
          <p:nvSpPr>
            <p:cNvPr id="711" name="Cube 710"/>
            <p:cNvSpPr/>
            <p:nvPr/>
          </p:nvSpPr>
          <p:spPr>
            <a:xfrm flipH="1">
              <a:off x="5867400" y="5725079"/>
              <a:ext cx="1008123" cy="517597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12" name="Straight Connector 711"/>
            <p:cNvCxnSpPr/>
            <p:nvPr/>
          </p:nvCxnSpPr>
          <p:spPr>
            <a:xfrm>
              <a:off x="6552800" y="5750848"/>
              <a:ext cx="0" cy="31106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3" name="Straight Connector 712"/>
            <p:cNvCxnSpPr/>
            <p:nvPr/>
          </p:nvCxnSpPr>
          <p:spPr>
            <a:xfrm flipH="1" flipV="1">
              <a:off x="6548171" y="6088763"/>
              <a:ext cx="73441" cy="1247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4" name="Straight Connector 713"/>
            <p:cNvCxnSpPr/>
            <p:nvPr/>
          </p:nvCxnSpPr>
          <p:spPr>
            <a:xfrm>
              <a:off x="6154397" y="6088763"/>
              <a:ext cx="35550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5" name="Oval 714"/>
            <p:cNvSpPr/>
            <p:nvPr/>
          </p:nvSpPr>
          <p:spPr>
            <a:xfrm>
              <a:off x="6574912" y="6176094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6" name="Oval 715"/>
            <p:cNvSpPr/>
            <p:nvPr/>
          </p:nvSpPr>
          <p:spPr>
            <a:xfrm>
              <a:off x="6126623" y="578788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7" name="Oval 716"/>
            <p:cNvSpPr/>
            <p:nvPr/>
          </p:nvSpPr>
          <p:spPr>
            <a:xfrm>
              <a:off x="6571004" y="578788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8" name="Oval 717"/>
            <p:cNvSpPr/>
            <p:nvPr/>
          </p:nvSpPr>
          <p:spPr>
            <a:xfrm>
              <a:off x="6053182" y="6038085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9" name="Oval 718"/>
            <p:cNvSpPr/>
            <p:nvPr/>
          </p:nvSpPr>
          <p:spPr>
            <a:xfrm>
              <a:off x="6497564" y="6038085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0" name="Oval 719"/>
            <p:cNvSpPr/>
            <p:nvPr/>
          </p:nvSpPr>
          <p:spPr>
            <a:xfrm>
              <a:off x="6053182" y="565851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1" name="Oval 720"/>
            <p:cNvSpPr/>
            <p:nvPr/>
          </p:nvSpPr>
          <p:spPr>
            <a:xfrm>
              <a:off x="6497564" y="565851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2" name="Cube 721"/>
            <p:cNvSpPr/>
            <p:nvPr/>
          </p:nvSpPr>
          <p:spPr>
            <a:xfrm flipH="1">
              <a:off x="5430838" y="5728638"/>
              <a:ext cx="1008123" cy="517597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23" name="Straight Connector 722"/>
            <p:cNvCxnSpPr/>
            <p:nvPr/>
          </p:nvCxnSpPr>
          <p:spPr>
            <a:xfrm>
              <a:off x="6108419" y="5751089"/>
              <a:ext cx="0" cy="31106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4" name="Straight Connector 723"/>
            <p:cNvCxnSpPr/>
            <p:nvPr/>
          </p:nvCxnSpPr>
          <p:spPr>
            <a:xfrm flipH="1" flipV="1">
              <a:off x="6103790" y="6089004"/>
              <a:ext cx="73441" cy="1247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5" name="Straight Connector 724"/>
            <p:cNvCxnSpPr/>
            <p:nvPr/>
          </p:nvCxnSpPr>
          <p:spPr>
            <a:xfrm>
              <a:off x="5710015" y="6089004"/>
              <a:ext cx="35550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6" name="Oval 725"/>
            <p:cNvSpPr/>
            <p:nvPr/>
          </p:nvSpPr>
          <p:spPr>
            <a:xfrm>
              <a:off x="5697876" y="6179651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7" name="Oval 726"/>
            <p:cNvSpPr/>
            <p:nvPr/>
          </p:nvSpPr>
          <p:spPr>
            <a:xfrm>
              <a:off x="6126623" y="5788121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8" name="Oval 727"/>
            <p:cNvSpPr/>
            <p:nvPr/>
          </p:nvSpPr>
          <p:spPr>
            <a:xfrm>
              <a:off x="5608801" y="6038327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9" name="Oval 728"/>
            <p:cNvSpPr/>
            <p:nvPr/>
          </p:nvSpPr>
          <p:spPr>
            <a:xfrm>
              <a:off x="6053182" y="6038327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30" name="Cube 729"/>
            <p:cNvSpPr/>
            <p:nvPr/>
          </p:nvSpPr>
          <p:spPr>
            <a:xfrm flipH="1">
              <a:off x="5867400" y="5334000"/>
              <a:ext cx="1008123" cy="517597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31" name="Straight Connector 730"/>
            <p:cNvCxnSpPr/>
            <p:nvPr/>
          </p:nvCxnSpPr>
          <p:spPr>
            <a:xfrm>
              <a:off x="6552800" y="5366402"/>
              <a:ext cx="0" cy="31106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2" name="Straight Connector 731"/>
            <p:cNvCxnSpPr/>
            <p:nvPr/>
          </p:nvCxnSpPr>
          <p:spPr>
            <a:xfrm flipH="1" flipV="1">
              <a:off x="6548171" y="5704317"/>
              <a:ext cx="73441" cy="1247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3" name="Oval 732"/>
            <p:cNvSpPr/>
            <p:nvPr/>
          </p:nvSpPr>
          <p:spPr>
            <a:xfrm>
              <a:off x="6126623" y="578301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34" name="Oval 733"/>
            <p:cNvSpPr/>
            <p:nvPr/>
          </p:nvSpPr>
          <p:spPr>
            <a:xfrm>
              <a:off x="6571004" y="578301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35" name="Oval 734"/>
            <p:cNvSpPr/>
            <p:nvPr/>
          </p:nvSpPr>
          <p:spPr>
            <a:xfrm>
              <a:off x="6126623" y="5408063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36" name="Oval 735"/>
            <p:cNvSpPr/>
            <p:nvPr/>
          </p:nvSpPr>
          <p:spPr>
            <a:xfrm>
              <a:off x="6571004" y="5408063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37" name="Oval 736"/>
            <p:cNvSpPr/>
            <p:nvPr/>
          </p:nvSpPr>
          <p:spPr>
            <a:xfrm>
              <a:off x="6053182" y="565364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38" name="Oval 737"/>
            <p:cNvSpPr/>
            <p:nvPr/>
          </p:nvSpPr>
          <p:spPr>
            <a:xfrm>
              <a:off x="6497564" y="565364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39" name="Oval 738"/>
            <p:cNvSpPr/>
            <p:nvPr/>
          </p:nvSpPr>
          <p:spPr>
            <a:xfrm>
              <a:off x="6497564" y="5283322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0" name="Cube 739"/>
            <p:cNvSpPr/>
            <p:nvPr/>
          </p:nvSpPr>
          <p:spPr>
            <a:xfrm flipH="1">
              <a:off x="5430836" y="5338870"/>
              <a:ext cx="1008123" cy="517597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41" name="Straight Connector 740"/>
            <p:cNvCxnSpPr/>
            <p:nvPr/>
          </p:nvCxnSpPr>
          <p:spPr>
            <a:xfrm>
              <a:off x="6108419" y="5366643"/>
              <a:ext cx="0" cy="31106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2" name="Straight Connector 741"/>
            <p:cNvCxnSpPr/>
            <p:nvPr/>
          </p:nvCxnSpPr>
          <p:spPr>
            <a:xfrm flipH="1" flipV="1">
              <a:off x="6103790" y="5704558"/>
              <a:ext cx="73441" cy="1247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3" name="Oval 742"/>
            <p:cNvSpPr/>
            <p:nvPr/>
          </p:nvSpPr>
          <p:spPr>
            <a:xfrm>
              <a:off x="6126623" y="5783251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4" name="Oval 743"/>
            <p:cNvSpPr/>
            <p:nvPr/>
          </p:nvSpPr>
          <p:spPr>
            <a:xfrm>
              <a:off x="5693967" y="5408304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5" name="Oval 744"/>
            <p:cNvSpPr/>
            <p:nvPr/>
          </p:nvSpPr>
          <p:spPr>
            <a:xfrm>
              <a:off x="6126623" y="5408304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6" name="Oval 745"/>
            <p:cNvSpPr/>
            <p:nvPr/>
          </p:nvSpPr>
          <p:spPr>
            <a:xfrm>
              <a:off x="6053182" y="5653881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7" name="Oval 746"/>
            <p:cNvSpPr/>
            <p:nvPr/>
          </p:nvSpPr>
          <p:spPr>
            <a:xfrm>
              <a:off x="5616618" y="5283563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8" name="Oval 747"/>
            <p:cNvSpPr/>
            <p:nvPr/>
          </p:nvSpPr>
          <p:spPr>
            <a:xfrm>
              <a:off x="6130531" y="6172777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9" name="Oval 748"/>
            <p:cNvSpPr/>
            <p:nvPr/>
          </p:nvSpPr>
          <p:spPr>
            <a:xfrm>
              <a:off x="5697876" y="5801386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0" name="Oval 749"/>
            <p:cNvSpPr/>
            <p:nvPr/>
          </p:nvSpPr>
          <p:spPr>
            <a:xfrm>
              <a:off x="5620526" y="5668699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1" name="Oval 750"/>
            <p:cNvSpPr/>
            <p:nvPr/>
          </p:nvSpPr>
          <p:spPr>
            <a:xfrm>
              <a:off x="6053182" y="5283322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52" name="Group 751"/>
          <p:cNvGrpSpPr>
            <a:grpSpLocks noChangeAspect="1"/>
          </p:cNvGrpSpPr>
          <p:nvPr/>
        </p:nvGrpSpPr>
        <p:grpSpPr>
          <a:xfrm>
            <a:off x="3429000" y="2819400"/>
            <a:ext cx="2200276" cy="1446088"/>
            <a:chOff x="5430836" y="5283322"/>
            <a:chExt cx="1444687" cy="1007183"/>
          </a:xfrm>
        </p:grpSpPr>
        <p:sp>
          <p:nvSpPr>
            <p:cNvPr id="753" name="Cube 752"/>
            <p:cNvSpPr/>
            <p:nvPr/>
          </p:nvSpPr>
          <p:spPr>
            <a:xfrm flipH="1">
              <a:off x="5867400" y="5725079"/>
              <a:ext cx="1008123" cy="517597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54" name="Straight Connector 753"/>
            <p:cNvCxnSpPr/>
            <p:nvPr/>
          </p:nvCxnSpPr>
          <p:spPr>
            <a:xfrm>
              <a:off x="6552800" y="5750848"/>
              <a:ext cx="0" cy="31106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5" name="Straight Connector 754"/>
            <p:cNvCxnSpPr/>
            <p:nvPr/>
          </p:nvCxnSpPr>
          <p:spPr>
            <a:xfrm flipH="1" flipV="1">
              <a:off x="6548171" y="6088763"/>
              <a:ext cx="73441" cy="1247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6" name="Straight Connector 755"/>
            <p:cNvCxnSpPr/>
            <p:nvPr/>
          </p:nvCxnSpPr>
          <p:spPr>
            <a:xfrm>
              <a:off x="6154397" y="6088763"/>
              <a:ext cx="35550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7" name="Oval 756"/>
            <p:cNvSpPr/>
            <p:nvPr/>
          </p:nvSpPr>
          <p:spPr>
            <a:xfrm>
              <a:off x="6574912" y="6176094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8" name="Oval 757"/>
            <p:cNvSpPr/>
            <p:nvPr/>
          </p:nvSpPr>
          <p:spPr>
            <a:xfrm>
              <a:off x="6126623" y="578788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9" name="Oval 758"/>
            <p:cNvSpPr/>
            <p:nvPr/>
          </p:nvSpPr>
          <p:spPr>
            <a:xfrm>
              <a:off x="6571004" y="578788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0" name="Oval 759"/>
            <p:cNvSpPr/>
            <p:nvPr/>
          </p:nvSpPr>
          <p:spPr>
            <a:xfrm>
              <a:off x="6053182" y="6038085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1" name="Oval 760"/>
            <p:cNvSpPr/>
            <p:nvPr/>
          </p:nvSpPr>
          <p:spPr>
            <a:xfrm>
              <a:off x="6497564" y="6038085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2" name="Oval 761"/>
            <p:cNvSpPr/>
            <p:nvPr/>
          </p:nvSpPr>
          <p:spPr>
            <a:xfrm>
              <a:off x="6053182" y="565851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3" name="Oval 762"/>
            <p:cNvSpPr/>
            <p:nvPr/>
          </p:nvSpPr>
          <p:spPr>
            <a:xfrm>
              <a:off x="6497564" y="565851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4" name="Cube 763"/>
            <p:cNvSpPr/>
            <p:nvPr/>
          </p:nvSpPr>
          <p:spPr>
            <a:xfrm flipH="1">
              <a:off x="5430838" y="5728638"/>
              <a:ext cx="1008123" cy="517597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65" name="Straight Connector 764"/>
            <p:cNvCxnSpPr/>
            <p:nvPr/>
          </p:nvCxnSpPr>
          <p:spPr>
            <a:xfrm>
              <a:off x="6108419" y="5751089"/>
              <a:ext cx="0" cy="31106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6" name="Straight Connector 765"/>
            <p:cNvCxnSpPr/>
            <p:nvPr/>
          </p:nvCxnSpPr>
          <p:spPr>
            <a:xfrm flipH="1" flipV="1">
              <a:off x="6103790" y="6089004"/>
              <a:ext cx="73441" cy="1247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7" name="Straight Connector 766"/>
            <p:cNvCxnSpPr/>
            <p:nvPr/>
          </p:nvCxnSpPr>
          <p:spPr>
            <a:xfrm>
              <a:off x="5710015" y="6089004"/>
              <a:ext cx="35550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8" name="Oval 767"/>
            <p:cNvSpPr/>
            <p:nvPr/>
          </p:nvSpPr>
          <p:spPr>
            <a:xfrm>
              <a:off x="5697876" y="6179651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9" name="Oval 768"/>
            <p:cNvSpPr/>
            <p:nvPr/>
          </p:nvSpPr>
          <p:spPr>
            <a:xfrm>
              <a:off x="6126623" y="5788121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0" name="Oval 769"/>
            <p:cNvSpPr/>
            <p:nvPr/>
          </p:nvSpPr>
          <p:spPr>
            <a:xfrm>
              <a:off x="5608801" y="6038327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1" name="Oval 770"/>
            <p:cNvSpPr/>
            <p:nvPr/>
          </p:nvSpPr>
          <p:spPr>
            <a:xfrm>
              <a:off x="6053182" y="6038327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2" name="Cube 771"/>
            <p:cNvSpPr/>
            <p:nvPr/>
          </p:nvSpPr>
          <p:spPr>
            <a:xfrm flipH="1">
              <a:off x="5867400" y="5334000"/>
              <a:ext cx="1008123" cy="517597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73" name="Straight Connector 772"/>
            <p:cNvCxnSpPr/>
            <p:nvPr/>
          </p:nvCxnSpPr>
          <p:spPr>
            <a:xfrm>
              <a:off x="6552800" y="5366402"/>
              <a:ext cx="0" cy="31106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4" name="Straight Connector 773"/>
            <p:cNvCxnSpPr/>
            <p:nvPr/>
          </p:nvCxnSpPr>
          <p:spPr>
            <a:xfrm flipH="1" flipV="1">
              <a:off x="6548171" y="5704317"/>
              <a:ext cx="73441" cy="1247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5" name="Oval 774"/>
            <p:cNvSpPr/>
            <p:nvPr/>
          </p:nvSpPr>
          <p:spPr>
            <a:xfrm>
              <a:off x="6126623" y="578301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6" name="Oval 775"/>
            <p:cNvSpPr/>
            <p:nvPr/>
          </p:nvSpPr>
          <p:spPr>
            <a:xfrm>
              <a:off x="6571004" y="578301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7" name="Oval 776"/>
            <p:cNvSpPr/>
            <p:nvPr/>
          </p:nvSpPr>
          <p:spPr>
            <a:xfrm>
              <a:off x="6126623" y="5408063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8" name="Oval 777"/>
            <p:cNvSpPr/>
            <p:nvPr/>
          </p:nvSpPr>
          <p:spPr>
            <a:xfrm>
              <a:off x="6571004" y="5408063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9" name="Oval 778"/>
            <p:cNvSpPr/>
            <p:nvPr/>
          </p:nvSpPr>
          <p:spPr>
            <a:xfrm>
              <a:off x="6053182" y="565364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0" name="Oval 779"/>
            <p:cNvSpPr/>
            <p:nvPr/>
          </p:nvSpPr>
          <p:spPr>
            <a:xfrm>
              <a:off x="6497564" y="565364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1" name="Oval 780"/>
            <p:cNvSpPr/>
            <p:nvPr/>
          </p:nvSpPr>
          <p:spPr>
            <a:xfrm>
              <a:off x="6497564" y="5283322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2" name="Cube 781"/>
            <p:cNvSpPr/>
            <p:nvPr/>
          </p:nvSpPr>
          <p:spPr>
            <a:xfrm flipH="1">
              <a:off x="5430836" y="5338870"/>
              <a:ext cx="1008123" cy="517597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83" name="Straight Connector 782"/>
            <p:cNvCxnSpPr/>
            <p:nvPr/>
          </p:nvCxnSpPr>
          <p:spPr>
            <a:xfrm>
              <a:off x="6108419" y="5366643"/>
              <a:ext cx="0" cy="31106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4" name="Straight Connector 783"/>
            <p:cNvCxnSpPr/>
            <p:nvPr/>
          </p:nvCxnSpPr>
          <p:spPr>
            <a:xfrm flipH="1" flipV="1">
              <a:off x="6103790" y="5704558"/>
              <a:ext cx="73441" cy="1247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5" name="Oval 784"/>
            <p:cNvSpPr/>
            <p:nvPr/>
          </p:nvSpPr>
          <p:spPr>
            <a:xfrm>
              <a:off x="6126623" y="5783251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6" name="Oval 785"/>
            <p:cNvSpPr/>
            <p:nvPr/>
          </p:nvSpPr>
          <p:spPr>
            <a:xfrm>
              <a:off x="5693967" y="5408304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7" name="Oval 786"/>
            <p:cNvSpPr/>
            <p:nvPr/>
          </p:nvSpPr>
          <p:spPr>
            <a:xfrm>
              <a:off x="6126623" y="5408304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8" name="Oval 787"/>
            <p:cNvSpPr/>
            <p:nvPr/>
          </p:nvSpPr>
          <p:spPr>
            <a:xfrm>
              <a:off x="6053182" y="5653881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9" name="Oval 788"/>
            <p:cNvSpPr/>
            <p:nvPr/>
          </p:nvSpPr>
          <p:spPr>
            <a:xfrm>
              <a:off x="5616618" y="5283563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0" name="Oval 789"/>
            <p:cNvSpPr/>
            <p:nvPr/>
          </p:nvSpPr>
          <p:spPr>
            <a:xfrm>
              <a:off x="6130531" y="6172777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1" name="Oval 790"/>
            <p:cNvSpPr/>
            <p:nvPr/>
          </p:nvSpPr>
          <p:spPr>
            <a:xfrm>
              <a:off x="5697876" y="5801386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2" name="Oval 791"/>
            <p:cNvSpPr/>
            <p:nvPr/>
          </p:nvSpPr>
          <p:spPr>
            <a:xfrm>
              <a:off x="5620526" y="5668699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3" name="Oval 792"/>
            <p:cNvSpPr/>
            <p:nvPr/>
          </p:nvSpPr>
          <p:spPr>
            <a:xfrm>
              <a:off x="6053182" y="5283322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94" name="Group 793"/>
          <p:cNvGrpSpPr>
            <a:grpSpLocks noChangeAspect="1"/>
          </p:cNvGrpSpPr>
          <p:nvPr/>
        </p:nvGrpSpPr>
        <p:grpSpPr>
          <a:xfrm>
            <a:off x="3352800" y="4343400"/>
            <a:ext cx="2200276" cy="836488"/>
            <a:chOff x="5430836" y="5283322"/>
            <a:chExt cx="1444687" cy="1007183"/>
          </a:xfrm>
        </p:grpSpPr>
        <p:sp>
          <p:nvSpPr>
            <p:cNvPr id="795" name="Cube 794"/>
            <p:cNvSpPr/>
            <p:nvPr/>
          </p:nvSpPr>
          <p:spPr>
            <a:xfrm flipH="1">
              <a:off x="5867400" y="5725079"/>
              <a:ext cx="1008123" cy="517597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96" name="Straight Connector 795"/>
            <p:cNvCxnSpPr/>
            <p:nvPr/>
          </p:nvCxnSpPr>
          <p:spPr>
            <a:xfrm>
              <a:off x="6552800" y="5750848"/>
              <a:ext cx="0" cy="31106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7" name="Straight Connector 796"/>
            <p:cNvCxnSpPr/>
            <p:nvPr/>
          </p:nvCxnSpPr>
          <p:spPr>
            <a:xfrm flipH="1" flipV="1">
              <a:off x="6548171" y="6088763"/>
              <a:ext cx="73441" cy="1247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8" name="Straight Connector 797"/>
            <p:cNvCxnSpPr/>
            <p:nvPr/>
          </p:nvCxnSpPr>
          <p:spPr>
            <a:xfrm>
              <a:off x="6154397" y="6088763"/>
              <a:ext cx="35550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9" name="Oval 798"/>
            <p:cNvSpPr/>
            <p:nvPr/>
          </p:nvSpPr>
          <p:spPr>
            <a:xfrm>
              <a:off x="6574912" y="6176094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0" name="Oval 799"/>
            <p:cNvSpPr/>
            <p:nvPr/>
          </p:nvSpPr>
          <p:spPr>
            <a:xfrm>
              <a:off x="6126623" y="578788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1" name="Oval 800"/>
            <p:cNvSpPr/>
            <p:nvPr/>
          </p:nvSpPr>
          <p:spPr>
            <a:xfrm>
              <a:off x="6571004" y="578788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2" name="Oval 801"/>
            <p:cNvSpPr/>
            <p:nvPr/>
          </p:nvSpPr>
          <p:spPr>
            <a:xfrm>
              <a:off x="6053182" y="6038085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3" name="Oval 802"/>
            <p:cNvSpPr/>
            <p:nvPr/>
          </p:nvSpPr>
          <p:spPr>
            <a:xfrm>
              <a:off x="6497564" y="6038085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4" name="Oval 803"/>
            <p:cNvSpPr/>
            <p:nvPr/>
          </p:nvSpPr>
          <p:spPr>
            <a:xfrm>
              <a:off x="6053182" y="565851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5" name="Oval 804"/>
            <p:cNvSpPr/>
            <p:nvPr/>
          </p:nvSpPr>
          <p:spPr>
            <a:xfrm>
              <a:off x="6497564" y="565851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6" name="Cube 805"/>
            <p:cNvSpPr/>
            <p:nvPr/>
          </p:nvSpPr>
          <p:spPr>
            <a:xfrm flipH="1">
              <a:off x="5430838" y="5728638"/>
              <a:ext cx="1008123" cy="517597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07" name="Straight Connector 806"/>
            <p:cNvCxnSpPr/>
            <p:nvPr/>
          </p:nvCxnSpPr>
          <p:spPr>
            <a:xfrm>
              <a:off x="6108419" y="5751089"/>
              <a:ext cx="0" cy="31106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8" name="Straight Connector 807"/>
            <p:cNvCxnSpPr/>
            <p:nvPr/>
          </p:nvCxnSpPr>
          <p:spPr>
            <a:xfrm flipH="1" flipV="1">
              <a:off x="6103790" y="6089004"/>
              <a:ext cx="73441" cy="1247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9" name="Straight Connector 808"/>
            <p:cNvCxnSpPr/>
            <p:nvPr/>
          </p:nvCxnSpPr>
          <p:spPr>
            <a:xfrm>
              <a:off x="5710015" y="6089004"/>
              <a:ext cx="35550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0" name="Oval 809"/>
            <p:cNvSpPr/>
            <p:nvPr/>
          </p:nvSpPr>
          <p:spPr>
            <a:xfrm>
              <a:off x="5697876" y="6179651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1" name="Oval 810"/>
            <p:cNvSpPr/>
            <p:nvPr/>
          </p:nvSpPr>
          <p:spPr>
            <a:xfrm>
              <a:off x="6126623" y="5788121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2" name="Oval 811"/>
            <p:cNvSpPr/>
            <p:nvPr/>
          </p:nvSpPr>
          <p:spPr>
            <a:xfrm>
              <a:off x="5608801" y="6038327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3" name="Oval 812"/>
            <p:cNvSpPr/>
            <p:nvPr/>
          </p:nvSpPr>
          <p:spPr>
            <a:xfrm>
              <a:off x="6053182" y="6038327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4" name="Cube 813"/>
            <p:cNvSpPr/>
            <p:nvPr/>
          </p:nvSpPr>
          <p:spPr>
            <a:xfrm flipH="1">
              <a:off x="5867400" y="5334000"/>
              <a:ext cx="1008123" cy="517597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15" name="Straight Connector 814"/>
            <p:cNvCxnSpPr/>
            <p:nvPr/>
          </p:nvCxnSpPr>
          <p:spPr>
            <a:xfrm>
              <a:off x="6552800" y="5366402"/>
              <a:ext cx="0" cy="31106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6" name="Straight Connector 815"/>
            <p:cNvCxnSpPr/>
            <p:nvPr/>
          </p:nvCxnSpPr>
          <p:spPr>
            <a:xfrm flipH="1" flipV="1">
              <a:off x="6548171" y="5704317"/>
              <a:ext cx="73441" cy="1247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7" name="Oval 816"/>
            <p:cNvSpPr/>
            <p:nvPr/>
          </p:nvSpPr>
          <p:spPr>
            <a:xfrm>
              <a:off x="6126623" y="578301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8" name="Oval 817"/>
            <p:cNvSpPr/>
            <p:nvPr/>
          </p:nvSpPr>
          <p:spPr>
            <a:xfrm>
              <a:off x="6571004" y="578301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9" name="Oval 818"/>
            <p:cNvSpPr/>
            <p:nvPr/>
          </p:nvSpPr>
          <p:spPr>
            <a:xfrm>
              <a:off x="6126623" y="5408063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0" name="Oval 819"/>
            <p:cNvSpPr/>
            <p:nvPr/>
          </p:nvSpPr>
          <p:spPr>
            <a:xfrm>
              <a:off x="6571004" y="5408063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1" name="Oval 820"/>
            <p:cNvSpPr/>
            <p:nvPr/>
          </p:nvSpPr>
          <p:spPr>
            <a:xfrm>
              <a:off x="6053182" y="565364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2" name="Oval 821"/>
            <p:cNvSpPr/>
            <p:nvPr/>
          </p:nvSpPr>
          <p:spPr>
            <a:xfrm>
              <a:off x="6497564" y="5653640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3" name="Oval 822"/>
            <p:cNvSpPr/>
            <p:nvPr/>
          </p:nvSpPr>
          <p:spPr>
            <a:xfrm>
              <a:off x="6497564" y="5283322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4" name="Cube 823"/>
            <p:cNvSpPr/>
            <p:nvPr/>
          </p:nvSpPr>
          <p:spPr>
            <a:xfrm flipH="1">
              <a:off x="5430836" y="5338870"/>
              <a:ext cx="1008123" cy="517597"/>
            </a:xfrm>
            <a:prstGeom prst="cube">
              <a:avLst>
                <a:gd name="adj" fmla="val 25000"/>
              </a:avLst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  <a:sp3d prstMaterial="powder"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25" name="Straight Connector 824"/>
            <p:cNvCxnSpPr/>
            <p:nvPr/>
          </p:nvCxnSpPr>
          <p:spPr>
            <a:xfrm>
              <a:off x="6108419" y="5366643"/>
              <a:ext cx="0" cy="31106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6" name="Straight Connector 825"/>
            <p:cNvCxnSpPr/>
            <p:nvPr/>
          </p:nvCxnSpPr>
          <p:spPr>
            <a:xfrm flipH="1" flipV="1">
              <a:off x="6103790" y="5704558"/>
              <a:ext cx="73441" cy="1247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7" name="Oval 826"/>
            <p:cNvSpPr/>
            <p:nvPr/>
          </p:nvSpPr>
          <p:spPr>
            <a:xfrm>
              <a:off x="6126623" y="5783251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8" name="Oval 827"/>
            <p:cNvSpPr/>
            <p:nvPr/>
          </p:nvSpPr>
          <p:spPr>
            <a:xfrm>
              <a:off x="5693967" y="5408304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9" name="Oval 828"/>
            <p:cNvSpPr/>
            <p:nvPr/>
          </p:nvSpPr>
          <p:spPr>
            <a:xfrm>
              <a:off x="6126623" y="5408304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0" name="Oval 829"/>
            <p:cNvSpPr/>
            <p:nvPr/>
          </p:nvSpPr>
          <p:spPr>
            <a:xfrm>
              <a:off x="6053182" y="5653881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1" name="Oval 830"/>
            <p:cNvSpPr/>
            <p:nvPr/>
          </p:nvSpPr>
          <p:spPr>
            <a:xfrm>
              <a:off x="5616618" y="5283563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2" name="Oval 831"/>
            <p:cNvSpPr/>
            <p:nvPr/>
          </p:nvSpPr>
          <p:spPr>
            <a:xfrm>
              <a:off x="6130531" y="6172777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3" name="Oval 832"/>
            <p:cNvSpPr/>
            <p:nvPr/>
          </p:nvSpPr>
          <p:spPr>
            <a:xfrm>
              <a:off x="5697876" y="5801386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4" name="Oval 833"/>
            <p:cNvSpPr/>
            <p:nvPr/>
          </p:nvSpPr>
          <p:spPr>
            <a:xfrm>
              <a:off x="5620526" y="5668699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5" name="Oval 834"/>
            <p:cNvSpPr/>
            <p:nvPr/>
          </p:nvSpPr>
          <p:spPr>
            <a:xfrm>
              <a:off x="6053182" y="5283322"/>
              <a:ext cx="110472" cy="110854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33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15</cp:revision>
  <dcterms:created xsi:type="dcterms:W3CDTF">2014-05-20T16:33:29Z</dcterms:created>
  <dcterms:modified xsi:type="dcterms:W3CDTF">2014-08-19T00:04:11Z</dcterms:modified>
</cp:coreProperties>
</file>