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080" autoAdjust="0"/>
    <p:restoredTop sz="97611" autoAdjust="0"/>
  </p:normalViewPr>
  <p:slideViewPr>
    <p:cSldViewPr snapToGrid="0" snapToObjects="1">
      <p:cViewPr>
        <p:scale>
          <a:sx n="150" d="100"/>
          <a:sy n="150" d="100"/>
        </p:scale>
        <p:origin x="-318" y="-54"/>
      </p:cViewPr>
      <p:guideLst>
        <p:guide orient="horz" pos="1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8257"/>
            <a:ext cx="7772400" cy="882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31720"/>
            <a:ext cx="6400800" cy="1051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96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7640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4785"/>
            <a:ext cx="2057400" cy="35109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4785"/>
            <a:ext cx="6019800" cy="351091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61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388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4141"/>
            <a:ext cx="7772400" cy="81724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44029"/>
            <a:ext cx="7772400" cy="9001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597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60121"/>
            <a:ext cx="4038600" cy="27155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60121"/>
            <a:ext cx="4038600" cy="27155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338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921069"/>
            <a:ext cx="4040188" cy="3838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304926"/>
            <a:ext cx="4040188" cy="23707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1069"/>
            <a:ext cx="4041775" cy="3838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304926"/>
            <a:ext cx="4041775" cy="23707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3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582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202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3830"/>
            <a:ext cx="3008313" cy="697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63830"/>
            <a:ext cx="5111750" cy="351186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861060"/>
            <a:ext cx="3008313" cy="28146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838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880361"/>
            <a:ext cx="5486400" cy="3400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67665"/>
            <a:ext cx="5486400" cy="2468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20402"/>
            <a:ext cx="5486400" cy="4829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555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4783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0121"/>
            <a:ext cx="8229600" cy="2715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3813812"/>
            <a:ext cx="2133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0A6B9-4A94-D247-9C73-08FD347C4B37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3813812"/>
            <a:ext cx="2895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3813812"/>
            <a:ext cx="2133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22646-5CC4-394A-89E2-9DF75521C2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933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 rot="16200000">
            <a:off x="-1120377" y="1644470"/>
            <a:ext cx="2728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cs typeface="Arial"/>
              </a:rPr>
              <a:t>Mixing </a:t>
            </a:r>
            <a:r>
              <a:rPr lang="en-US" sz="2800" dirty="0" smtClean="0">
                <a:cs typeface="Arial"/>
              </a:rPr>
              <a:t>Efficiency</a:t>
            </a:r>
            <a:endParaRPr lang="en-US" sz="2800" dirty="0"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36831" y="573596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-4</a:t>
            </a:r>
            <a:endParaRPr lang="en-US" sz="2000" baseline="30000" dirty="0">
              <a:latin typeface="+mj-lt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36831" y="1458367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-5</a:t>
            </a:r>
            <a:endParaRPr lang="en-US" sz="2000" baseline="30000" dirty="0">
              <a:latin typeface="+mj-lt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6831" y="2345252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-6</a:t>
            </a:r>
            <a:endParaRPr lang="en-US" baseline="30000" dirty="0">
              <a:latin typeface="+mj-lt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68267" y="541908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(b)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7952" y="72774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-2</a:t>
            </a:r>
            <a:endParaRPr lang="en-US" sz="2000" baseline="30000" dirty="0">
              <a:latin typeface="+mj-lt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7952" y="1597701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latin typeface="+mj-lt"/>
                <a:cs typeface="Arial"/>
              </a:rPr>
              <a:t>10</a:t>
            </a:r>
            <a:r>
              <a:rPr lang="en-US" sz="2000" baseline="30000" dirty="0" smtClean="0">
                <a:latin typeface="+mj-lt"/>
                <a:cs typeface="Arial"/>
              </a:rPr>
              <a:t>-3</a:t>
            </a:r>
            <a:endParaRPr lang="en-US" sz="2000" baseline="30000" dirty="0">
              <a:latin typeface="+mj-lt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7952" y="2467651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10</a:t>
            </a:r>
            <a:r>
              <a:rPr lang="en-US" sz="2000" baseline="30000" dirty="0" smtClean="0">
                <a:cs typeface="Arial"/>
              </a:rPr>
              <a:t>-4</a:t>
            </a:r>
            <a:endParaRPr lang="en-US" sz="2000" baseline="30000" dirty="0"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11528" y="552172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(a)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 descr="2D_THz_mixing_vs_freq_plot3.pc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9800" y="459521"/>
            <a:ext cx="3784600" cy="3136900"/>
          </a:xfrm>
          <a:prstGeom prst="rect">
            <a:avLst/>
          </a:prstGeom>
        </p:spPr>
      </p:pic>
      <p:pic>
        <p:nvPicPr>
          <p:cNvPr id="5" name="Picture 4" descr="2D_THz_mixing_vs_freq_plot4.p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1248" y="459521"/>
            <a:ext cx="3784600" cy="3149600"/>
          </a:xfrm>
          <a:prstGeom prst="rect">
            <a:avLst/>
          </a:prstGeom>
        </p:spPr>
      </p:pic>
      <p:sp>
        <p:nvSpPr>
          <p:cNvPr id="15" name="TextBox 14"/>
          <p:cNvSpPr txBox="1">
            <a:spLocks noChangeAspect="1"/>
          </p:cNvSpPr>
          <p:nvPr/>
        </p:nvSpPr>
        <p:spPr>
          <a:xfrm>
            <a:off x="1135413" y="637991"/>
            <a:ext cx="528065" cy="45027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5392152" y="637991"/>
            <a:ext cx="528065" cy="45027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9108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1</a:t>
            </a:r>
            <a:endParaRPr lang="en-US" sz="2000" baseline="30000" dirty="0"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0108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2</a:t>
            </a:r>
            <a:endParaRPr lang="en-US" sz="2000" baseline="30000" dirty="0"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19612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3</a:t>
            </a:r>
            <a:endParaRPr lang="en-US" sz="2000" baseline="30000" dirty="0"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05466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4</a:t>
            </a:r>
            <a:endParaRPr lang="en-US" sz="2000" baseline="30000" dirty="0"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6466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5</a:t>
            </a:r>
            <a:endParaRPr lang="en-US" sz="2000" baseline="30000" dirty="0"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825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6</a:t>
            </a:r>
            <a:endParaRPr lang="en-US" sz="2000" baseline="30000" dirty="0"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48834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7</a:t>
            </a:r>
            <a:endParaRPr lang="en-US" sz="2000" baseline="30000" dirty="0"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41766" y="3511404"/>
            <a:ext cx="3600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  <a:cs typeface="Arial"/>
              </a:rPr>
              <a:t>Frequency (THz)</a:t>
            </a:r>
            <a:endParaRPr lang="en-US" sz="2400" dirty="0">
              <a:latin typeface="+mj-lt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3193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8</a:t>
            </a:r>
            <a:endParaRPr lang="en-US" sz="2000" baseline="30000" dirty="0"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11202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9</a:t>
            </a:r>
            <a:endParaRPr lang="en-US" sz="2000" baseline="30000" dirty="0"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0579" y="3277839"/>
            <a:ext cx="4443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10</a:t>
            </a:r>
            <a:endParaRPr lang="en-US" sz="2000" baseline="30000" dirty="0"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41766" y="80242"/>
            <a:ext cx="3600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Pulsed THz Source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5308966" y="80242"/>
            <a:ext cx="3600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CW THz Source</a:t>
            </a:r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5232927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1</a:t>
            </a:r>
            <a:endParaRPr lang="en-US" sz="2000" baseline="30000" dirty="0"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13927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2</a:t>
            </a:r>
            <a:endParaRPr lang="en-US" sz="2000" baseline="30000" dirty="0"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3431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3</a:t>
            </a:r>
            <a:endParaRPr lang="en-US" sz="2000" baseline="30000" dirty="0"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79285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4</a:t>
            </a:r>
            <a:endParaRPr lang="en-US" sz="2000" baseline="30000" dirty="0"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60285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5</a:t>
            </a:r>
            <a:endParaRPr lang="en-US" sz="2000" baseline="30000" dirty="0"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4644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6</a:t>
            </a:r>
            <a:endParaRPr lang="en-US" sz="2000" baseline="30000" dirty="0"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22653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7</a:t>
            </a:r>
            <a:endParaRPr lang="en-US" sz="2000" baseline="30000" dirty="0"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07012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8</a:t>
            </a:r>
            <a:endParaRPr lang="en-US" sz="2000" baseline="30000" dirty="0"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85021" y="3277839"/>
            <a:ext cx="31450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9</a:t>
            </a:r>
            <a:endParaRPr lang="en-US" sz="2000" baseline="30000" dirty="0"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604398" y="3277839"/>
            <a:ext cx="4443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cs typeface="Arial"/>
              </a:rPr>
              <a:t>10</a:t>
            </a:r>
            <a:endParaRPr lang="en-US" sz="2000" baseline="30000" dirty="0"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20646" y="3515994"/>
            <a:ext cx="358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  <a:cs typeface="Arial"/>
              </a:rPr>
              <a:t>Frequency (THz)</a:t>
            </a:r>
            <a:endParaRPr lang="en-US" sz="2400" dirty="0"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314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7538</TotalTime>
  <Words>50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Lab User</cp:lastModifiedBy>
  <cp:revision>22</cp:revision>
  <cp:lastPrinted>2012-08-01T16:02:57Z</cp:lastPrinted>
  <dcterms:created xsi:type="dcterms:W3CDTF">2012-07-06T16:54:12Z</dcterms:created>
  <dcterms:modified xsi:type="dcterms:W3CDTF">2014-07-21T17:08:20Z</dcterms:modified>
</cp:coreProperties>
</file>