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FF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7" autoAdjust="0"/>
    <p:restoredTop sz="94660"/>
  </p:normalViewPr>
  <p:slideViewPr>
    <p:cSldViewPr>
      <p:cViewPr>
        <p:scale>
          <a:sx n="74" d="100"/>
          <a:sy n="74" d="100"/>
        </p:scale>
        <p:origin x="-2070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0537-64FE-49C2-8F98-2D6C83A66D8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5106524" y="3180717"/>
            <a:ext cx="3256916" cy="0"/>
          </a:xfrm>
          <a:prstGeom prst="line">
            <a:avLst/>
          </a:prstGeom>
          <a:noFill/>
          <a:ln w="133350" cap="rnd" cmpd="sng" algn="ctr">
            <a:solidFill>
              <a:srgbClr val="FF0000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</p:cxnSp>
      <p:cxnSp>
        <p:nvCxnSpPr>
          <p:cNvPr id="44" name="Straight Connector 43"/>
          <p:cNvCxnSpPr/>
          <p:nvPr/>
        </p:nvCxnSpPr>
        <p:spPr>
          <a:xfrm>
            <a:off x="5106524" y="1676400"/>
            <a:ext cx="3256916" cy="0"/>
          </a:xfrm>
          <a:prstGeom prst="line">
            <a:avLst/>
          </a:prstGeom>
          <a:noFill/>
          <a:ln w="133350" cap="rnd" cmpd="sng" algn="ctr">
            <a:solidFill>
              <a:srgbClr val="FF0000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</p:cxnSp>
      <p:cxnSp>
        <p:nvCxnSpPr>
          <p:cNvPr id="55" name="Straight Connector 54"/>
          <p:cNvCxnSpPr/>
          <p:nvPr/>
        </p:nvCxnSpPr>
        <p:spPr>
          <a:xfrm>
            <a:off x="5100400" y="4064358"/>
            <a:ext cx="3256916" cy="0"/>
          </a:xfrm>
          <a:prstGeom prst="line">
            <a:avLst/>
          </a:prstGeom>
          <a:noFill/>
          <a:ln w="133350" cap="rnd" cmpd="sng" algn="ctr">
            <a:solidFill>
              <a:srgbClr val="FF9900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</p:cxnSp>
      <p:cxnSp>
        <p:nvCxnSpPr>
          <p:cNvPr id="58" name="Straight Connector 57"/>
          <p:cNvCxnSpPr/>
          <p:nvPr/>
        </p:nvCxnSpPr>
        <p:spPr>
          <a:xfrm>
            <a:off x="5100400" y="2566116"/>
            <a:ext cx="3256916" cy="0"/>
          </a:xfrm>
          <a:prstGeom prst="line">
            <a:avLst/>
          </a:prstGeom>
          <a:noFill/>
          <a:ln w="133350" cap="rnd" cmpd="sng" algn="ctr">
            <a:solidFill>
              <a:srgbClr val="FF9900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</p:cxnSp>
      <p:grpSp>
        <p:nvGrpSpPr>
          <p:cNvPr id="6" name="Group 12"/>
          <p:cNvGrpSpPr>
            <a:grpSpLocks noChangeAspect="1"/>
          </p:cNvGrpSpPr>
          <p:nvPr/>
        </p:nvGrpSpPr>
        <p:grpSpPr>
          <a:xfrm>
            <a:off x="-163664" y="1146862"/>
            <a:ext cx="4518329" cy="4872938"/>
            <a:chOff x="3276600" y="660232"/>
            <a:chExt cx="5746750" cy="6197768"/>
          </a:xfrm>
        </p:grpSpPr>
        <p:graphicFrame>
          <p:nvGraphicFramePr>
            <p:cNvPr id="10" name="Object 3"/>
            <p:cNvGraphicFramePr>
              <a:graphicFrameLocks noChangeAspect="1"/>
            </p:cNvGraphicFramePr>
            <p:nvPr/>
          </p:nvGraphicFramePr>
          <p:xfrm>
            <a:off x="8229600" y="4191000"/>
            <a:ext cx="793750" cy="933450"/>
          </p:xfrm>
          <a:graphic>
            <a:graphicData uri="http://schemas.openxmlformats.org/presentationml/2006/ole">
              <p:oleObj spid="_x0000_s14340" name="Equation" r:id="rId3" imgW="215640" imgH="253800" progId="Equation.3">
                <p:embed/>
              </p:oleObj>
            </a:graphicData>
          </a:graphic>
        </p:graphicFrame>
        <p:cxnSp>
          <p:nvCxnSpPr>
            <p:cNvPr id="11" name="Straight Connector 10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graphicFrame>
          <p:nvGraphicFramePr>
            <p:cNvPr id="13" name="Object 12"/>
            <p:cNvGraphicFramePr>
              <a:graphicFrameLocks noChangeAspect="1"/>
            </p:cNvGraphicFramePr>
            <p:nvPr/>
          </p:nvGraphicFramePr>
          <p:xfrm>
            <a:off x="5943600" y="5924176"/>
            <a:ext cx="793750" cy="933824"/>
          </p:xfrm>
          <a:graphic>
            <a:graphicData uri="http://schemas.openxmlformats.org/presentationml/2006/ole">
              <p:oleObj spid="_x0000_s14341" name="Equation" r:id="rId4" imgW="215640" imgH="253800" progId="Equation.3">
                <p:embed/>
              </p:oleObj>
            </a:graphicData>
          </a:graphic>
        </p:graphicFrame>
        <p:cxnSp>
          <p:nvCxnSpPr>
            <p:cNvPr id="14" name="Straight Arrow Connector 13"/>
            <p:cNvCxnSpPr>
              <a:cxnSpLocks noChangeAspect="1"/>
            </p:cNvCxnSpPr>
            <p:nvPr/>
          </p:nvCxnSpPr>
          <p:spPr>
            <a:xfrm rot="16200000" flipV="1">
              <a:off x="5068402" y="1999027"/>
              <a:ext cx="4000434" cy="140756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dash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5" name="Straight Arrow Connector 14"/>
            <p:cNvCxnSpPr>
              <a:cxnSpLocks noChangeAspect="1"/>
            </p:cNvCxnSpPr>
            <p:nvPr/>
          </p:nvCxnSpPr>
          <p:spPr>
            <a:xfrm rot="5400000">
              <a:off x="1929064" y="2120137"/>
              <a:ext cx="5767429" cy="2847620"/>
            </a:xfrm>
            <a:prstGeom prst="straightConnector1">
              <a:avLst/>
            </a:prstGeom>
            <a:noFill/>
            <a:ln w="107950" cap="rnd" cmpd="sng" algn="ctr">
              <a:solidFill>
                <a:srgbClr val="04FC04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6" name="Straight Arrow Connector 15"/>
            <p:cNvCxnSpPr>
              <a:cxnSpLocks noChangeAspect="1"/>
            </p:cNvCxnSpPr>
            <p:nvPr/>
          </p:nvCxnSpPr>
          <p:spPr>
            <a:xfrm flipH="1" flipV="1">
              <a:off x="6228347" y="2568434"/>
              <a:ext cx="751057" cy="2134590"/>
            </a:xfrm>
            <a:prstGeom prst="straightConnector1">
              <a:avLst/>
            </a:prstGeom>
            <a:noFill/>
            <a:ln w="107950" cap="rnd" cmpd="sng" algn="ctr">
              <a:solidFill>
                <a:srgbClr val="FF9900"/>
              </a:solidFill>
              <a:prstDash val="sysDot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7" name="Straight Arrow Connector 16"/>
            <p:cNvCxnSpPr>
              <a:cxnSpLocks/>
            </p:cNvCxnSpPr>
            <p:nvPr/>
          </p:nvCxnSpPr>
          <p:spPr>
            <a:xfrm flipH="1">
              <a:off x="4191001" y="2617663"/>
              <a:ext cx="1905000" cy="3809999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dash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cxnSp>
        <p:nvCxnSpPr>
          <p:cNvPr id="7" name="Straight Connector 6"/>
          <p:cNvCxnSpPr/>
          <p:nvPr/>
        </p:nvCxnSpPr>
        <p:spPr>
          <a:xfrm>
            <a:off x="4648200" y="838200"/>
            <a:ext cx="0" cy="502920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105401" y="5897766"/>
            <a:ext cx="3259164" cy="0"/>
          </a:xfrm>
          <a:prstGeom prst="line">
            <a:avLst/>
          </a:prstGeom>
          <a:noFill/>
          <a:ln w="120650" cap="rnd" cmpd="sng" algn="ctr">
            <a:solidFill>
              <a:schemeClr val="tx1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31" name="Straight Connector 30"/>
          <p:cNvCxnSpPr/>
          <p:nvPr/>
        </p:nvCxnSpPr>
        <p:spPr>
          <a:xfrm>
            <a:off x="5105400" y="2785139"/>
            <a:ext cx="3259164" cy="0"/>
          </a:xfrm>
          <a:prstGeom prst="line">
            <a:avLst/>
          </a:prstGeom>
          <a:noFill/>
          <a:ln w="120650" cap="rnd" cmpd="sng" algn="ctr">
            <a:solidFill>
              <a:schemeClr val="tx1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32" name="Straight Arrow Connector 31"/>
          <p:cNvCxnSpPr/>
          <p:nvPr/>
        </p:nvCxnSpPr>
        <p:spPr>
          <a:xfrm flipV="1">
            <a:off x="5257800" y="-494763"/>
            <a:ext cx="841807" cy="6359875"/>
          </a:xfrm>
          <a:prstGeom prst="straightConnector1">
            <a:avLst/>
          </a:prstGeom>
          <a:noFill/>
          <a:ln w="127000" cap="rnd" cmpd="sng" algn="ctr">
            <a:solidFill>
              <a:srgbClr val="00FF00">
                <a:alpha val="98824"/>
              </a:srgbClr>
            </a:solidFill>
            <a:prstDash val="solid"/>
            <a:tailEnd type="non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graphicFrame>
        <p:nvGraphicFramePr>
          <p:cNvPr id="36" name="Object 5"/>
          <p:cNvGraphicFramePr>
            <a:graphicFrameLocks noChangeAspect="1"/>
          </p:cNvGraphicFramePr>
          <p:nvPr/>
        </p:nvGraphicFramePr>
        <p:xfrm>
          <a:off x="8490185" y="5519370"/>
          <a:ext cx="667683" cy="729030"/>
        </p:xfrm>
        <a:graphic>
          <a:graphicData uri="http://schemas.openxmlformats.org/presentationml/2006/ole">
            <p:oleObj spid="_x0000_s14342" name="Equation" r:id="rId5" imgW="215640" imgH="253800" progId="Equation.3">
              <p:embed/>
            </p:oleObj>
          </a:graphicData>
        </a:graphic>
      </p:graphicFrame>
      <p:graphicFrame>
        <p:nvGraphicFramePr>
          <p:cNvPr id="50" name="Object 5"/>
          <p:cNvGraphicFramePr>
            <a:graphicFrameLocks noChangeAspect="1"/>
          </p:cNvGraphicFramePr>
          <p:nvPr/>
        </p:nvGraphicFramePr>
        <p:xfrm>
          <a:off x="8494541" y="2413716"/>
          <a:ext cx="667683" cy="729030"/>
        </p:xfrm>
        <a:graphic>
          <a:graphicData uri="http://schemas.openxmlformats.org/presentationml/2006/ole">
            <p:oleObj spid="_x0000_s14344" name="Equation" r:id="rId6" imgW="215640" imgH="253800" progId="Equation.3">
              <p:embed/>
            </p:oleObj>
          </a:graphicData>
        </a:graphic>
      </p:graphicFrame>
      <p:cxnSp>
        <p:nvCxnSpPr>
          <p:cNvPr id="33" name="Straight Arrow Connector 32"/>
          <p:cNvCxnSpPr/>
          <p:nvPr/>
        </p:nvCxnSpPr>
        <p:spPr>
          <a:xfrm>
            <a:off x="7396423" y="-210141"/>
            <a:ext cx="833177" cy="3384783"/>
          </a:xfrm>
          <a:prstGeom prst="straightConnector1">
            <a:avLst/>
          </a:prstGeom>
          <a:noFill/>
          <a:ln w="127000" cap="rnd" cmpd="sng" algn="ctr">
            <a:solidFill>
              <a:srgbClr val="FF0000"/>
            </a:solidFill>
            <a:prstDash val="sysDash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59" name="Straight Arrow Connector 58"/>
          <p:cNvCxnSpPr/>
          <p:nvPr/>
        </p:nvCxnSpPr>
        <p:spPr>
          <a:xfrm>
            <a:off x="6850144" y="-793983"/>
            <a:ext cx="833177" cy="3384783"/>
          </a:xfrm>
          <a:prstGeom prst="straightConnector1">
            <a:avLst/>
          </a:prstGeom>
          <a:noFill/>
          <a:ln w="127000" cap="rnd" cmpd="sng" algn="ctr">
            <a:solidFill>
              <a:srgbClr val="FF9900"/>
            </a:solidFill>
            <a:prstDash val="sysDot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52" name="Straight Arrow Connector 51"/>
          <p:cNvCxnSpPr/>
          <p:nvPr/>
        </p:nvCxnSpPr>
        <p:spPr>
          <a:xfrm flipV="1">
            <a:off x="5711952" y="-533399"/>
            <a:ext cx="841248" cy="6364224"/>
          </a:xfrm>
          <a:prstGeom prst="straightConnector1">
            <a:avLst/>
          </a:prstGeom>
          <a:noFill/>
          <a:ln w="127000" cap="rnd" cmpd="sng" algn="ctr">
            <a:solidFill>
              <a:srgbClr val="FF0000"/>
            </a:solidFill>
            <a:prstDash val="sysDash"/>
            <a:tailEnd type="non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60" name="Left Brace 59"/>
          <p:cNvSpPr/>
          <p:nvPr/>
        </p:nvSpPr>
        <p:spPr>
          <a:xfrm rot="10800000">
            <a:off x="9372600" y="3169920"/>
            <a:ext cx="381000" cy="2697480"/>
          </a:xfrm>
          <a:prstGeom prst="leftBrace">
            <a:avLst/>
          </a:prstGeom>
          <a:noFill/>
          <a:ln w="920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1" name="Left Brace 60"/>
          <p:cNvSpPr/>
          <p:nvPr/>
        </p:nvSpPr>
        <p:spPr>
          <a:xfrm rot="10800000">
            <a:off x="10744200" y="2590800"/>
            <a:ext cx="381000" cy="3276600"/>
          </a:xfrm>
          <a:prstGeom prst="leftBrace">
            <a:avLst/>
          </a:prstGeom>
          <a:noFill/>
          <a:ln w="920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714963" y="4157801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400" dirty="0" smtClean="0">
                <a:solidFill>
                  <a:srgbClr val="FF0000"/>
                </a:solidFill>
              </a:rPr>
              <a:t>ω</a:t>
            </a:r>
            <a:r>
              <a:rPr lang="en-US" sz="4400" baseline="-25000" dirty="0" smtClean="0">
                <a:solidFill>
                  <a:srgbClr val="FF0000"/>
                </a:solidFill>
              </a:rPr>
              <a:t>R1</a:t>
            </a:r>
            <a:endParaRPr lang="en-US" sz="4400" baseline="-25000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1126274" y="3847563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400" dirty="0" smtClean="0">
                <a:solidFill>
                  <a:srgbClr val="FF9900"/>
                </a:solidFill>
              </a:rPr>
              <a:t>ω</a:t>
            </a:r>
            <a:r>
              <a:rPr lang="en-US" sz="4400" baseline="-25000" dirty="0" smtClean="0">
                <a:solidFill>
                  <a:srgbClr val="FF9900"/>
                </a:solidFill>
              </a:rPr>
              <a:t>R2</a:t>
            </a:r>
            <a:endParaRPr lang="en-US" sz="4400" baseline="-25000" dirty="0">
              <a:solidFill>
                <a:srgbClr val="FF9900"/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8560158" y="3174642"/>
            <a:ext cx="731520" cy="0"/>
          </a:xfrm>
          <a:prstGeom prst="line">
            <a:avLst/>
          </a:prstGeom>
          <a:noFill/>
          <a:ln w="82550" cap="rnd" cmpd="sng" algn="ctr">
            <a:solidFill>
              <a:srgbClr val="FF0000"/>
            </a:solidFill>
            <a:prstDash val="sysDot"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</p:cxnSp>
      <p:cxnSp>
        <p:nvCxnSpPr>
          <p:cNvPr id="65" name="Straight Connector 64"/>
          <p:cNvCxnSpPr/>
          <p:nvPr/>
        </p:nvCxnSpPr>
        <p:spPr>
          <a:xfrm>
            <a:off x="9144000" y="2590800"/>
            <a:ext cx="1554480" cy="0"/>
          </a:xfrm>
          <a:prstGeom prst="line">
            <a:avLst/>
          </a:prstGeom>
          <a:noFill/>
          <a:ln w="82550" cap="rnd" cmpd="sng" algn="ctr">
            <a:solidFill>
              <a:srgbClr val="FF9900"/>
            </a:solidFill>
            <a:prstDash val="sysDot"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2" cstate="print"/>
          <a:srcRect t="20076" r="1368"/>
          <a:stretch>
            <a:fillRect/>
          </a:stretch>
        </p:blipFill>
        <p:spPr bwMode="auto">
          <a:xfrm>
            <a:off x="-1143000" y="0"/>
            <a:ext cx="12363450" cy="570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" name="TextBox 60"/>
          <p:cNvSpPr txBox="1">
            <a:spLocks noChangeAspect="1"/>
          </p:cNvSpPr>
          <p:nvPr/>
        </p:nvSpPr>
        <p:spPr>
          <a:xfrm>
            <a:off x="-1066800" y="86381"/>
            <a:ext cx="685800" cy="58477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a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  <p:sp>
        <p:nvSpPr>
          <p:cNvPr id="62" name="TextBox 61"/>
          <p:cNvSpPr txBox="1">
            <a:spLocks noChangeAspect="1"/>
          </p:cNvSpPr>
          <p:nvPr/>
        </p:nvSpPr>
        <p:spPr>
          <a:xfrm>
            <a:off x="10363200" y="86381"/>
            <a:ext cx="685800" cy="58477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b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04801" y="1037022"/>
            <a:ext cx="6977333" cy="1447800"/>
            <a:chOff x="308965" y="-2286000"/>
            <a:chExt cx="6977333" cy="1447800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2520408" y="-1562101"/>
              <a:ext cx="4765890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pic>
          <p:nvPicPr>
            <p:cNvPr id="38" name="Picture 37" descr="raman width- black background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6200000">
              <a:off x="833105" y="-2810140"/>
              <a:ext cx="1447800" cy="2496079"/>
            </a:xfrm>
            <a:prstGeom prst="rect">
              <a:avLst/>
            </a:prstGeom>
          </p:spPr>
        </p:pic>
      </p:grpSp>
      <p:pic>
        <p:nvPicPr>
          <p:cNvPr id="40" name="Picture 39" descr="linewidth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>
          <a:xfrm rot="5400000">
            <a:off x="5989057" y="-899400"/>
            <a:ext cx="6055885" cy="4521200"/>
          </a:xfrm>
          <a:prstGeom prst="rect">
            <a:avLst/>
          </a:prstGeom>
        </p:spPr>
      </p:pic>
      <p:cxnSp>
        <p:nvCxnSpPr>
          <p:cNvPr id="33" name="Straight Connector 32"/>
          <p:cNvCxnSpPr/>
          <p:nvPr/>
        </p:nvCxnSpPr>
        <p:spPr>
          <a:xfrm>
            <a:off x="2514601" y="5925275"/>
            <a:ext cx="4769180" cy="0"/>
          </a:xfrm>
          <a:prstGeom prst="line">
            <a:avLst/>
          </a:prstGeom>
          <a:noFill/>
          <a:ln w="120650" cap="rnd" cmpd="sng" algn="ctr">
            <a:solidFill>
              <a:schemeClr val="tx1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4" name="Straight Connector 3"/>
          <p:cNvCxnSpPr/>
          <p:nvPr/>
        </p:nvCxnSpPr>
        <p:spPr>
          <a:xfrm>
            <a:off x="2514599" y="1370526"/>
            <a:ext cx="4769180" cy="0"/>
          </a:xfrm>
          <a:prstGeom prst="line">
            <a:avLst/>
          </a:prstGeom>
          <a:noFill/>
          <a:ln w="120650" cap="rnd" cmpd="sng" algn="ctr">
            <a:solidFill>
              <a:schemeClr val="tx1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23" name="Straight Arrow Connector 22"/>
          <p:cNvCxnSpPr/>
          <p:nvPr/>
        </p:nvCxnSpPr>
        <p:spPr>
          <a:xfrm flipV="1">
            <a:off x="3035372" y="-3429000"/>
            <a:ext cx="1231828" cy="9306492"/>
          </a:xfrm>
          <a:prstGeom prst="straightConnector1">
            <a:avLst/>
          </a:prstGeom>
          <a:noFill/>
          <a:ln w="127000" cap="rnd" cmpd="sng" algn="ctr">
            <a:solidFill>
              <a:srgbClr val="00FF00">
                <a:alpha val="98824"/>
              </a:srgbClr>
            </a:solidFill>
            <a:prstDash val="solid"/>
            <a:tailEnd type="non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24" name="Straight Arrow Connector 23"/>
          <p:cNvCxnSpPr/>
          <p:nvPr/>
        </p:nvCxnSpPr>
        <p:spPr>
          <a:xfrm>
            <a:off x="5257800" y="-3352800"/>
            <a:ext cx="1219200" cy="4953000"/>
          </a:xfrm>
          <a:prstGeom prst="straightConnector1">
            <a:avLst/>
          </a:prstGeom>
          <a:noFill/>
          <a:ln w="127000" cap="rnd" cmpd="sng" algn="ctr">
            <a:solidFill>
              <a:srgbClr val="FF0000">
                <a:alpha val="58000"/>
              </a:srgbClr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sp>
        <p:nvSpPr>
          <p:cNvPr id="45" name="TextBox 44"/>
          <p:cNvSpPr txBox="1"/>
          <p:nvPr/>
        </p:nvSpPr>
        <p:spPr>
          <a:xfrm>
            <a:off x="2133600" y="1676400"/>
            <a:ext cx="1781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FF00"/>
                </a:solidFill>
              </a:rPr>
              <a:t>E</a:t>
            </a:r>
            <a:r>
              <a:rPr lang="en-US" sz="6000" b="1" baseline="-25000" dirty="0" smtClean="0">
                <a:solidFill>
                  <a:srgbClr val="00FF00"/>
                </a:solidFill>
              </a:rPr>
              <a:t>n</a:t>
            </a:r>
            <a:endParaRPr lang="en-US" sz="4800" b="1" baseline="-25000" dirty="0">
              <a:solidFill>
                <a:srgbClr val="00FF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86200" y="228600"/>
            <a:ext cx="1781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E</a:t>
            </a:r>
            <a:r>
              <a:rPr lang="en-US" sz="6000" b="1" baseline="-25000" dirty="0" smtClean="0">
                <a:solidFill>
                  <a:srgbClr val="FF0000"/>
                </a:solidFill>
              </a:rPr>
              <a:t>n+1</a:t>
            </a:r>
            <a:endParaRPr lang="en-US" sz="6000" b="1" baseline="-25000" dirty="0">
              <a:solidFill>
                <a:srgbClr val="FF0000"/>
              </a:solidFill>
            </a:endParaRPr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7467600" y="5371563"/>
          <a:ext cx="1535994" cy="1066800"/>
        </p:xfrm>
        <a:graphic>
          <a:graphicData uri="http://schemas.openxmlformats.org/presentationml/2006/ole">
            <p:oleObj spid="_x0000_s1029" name="Equation" r:id="rId4" imgW="215640" imgH="253800" progId="Equation.3">
              <p:embed/>
            </p:oleObj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304801" y="2698533"/>
            <a:ext cx="6977333" cy="1447800"/>
            <a:chOff x="304801" y="2698533"/>
            <a:chExt cx="6977333" cy="144780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2516244" y="3422432"/>
              <a:ext cx="4765890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pic>
          <p:nvPicPr>
            <p:cNvPr id="17" name="Picture 16" descr="raman width- black background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6200000">
              <a:off x="828941" y="2174393"/>
              <a:ext cx="1447800" cy="2496079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304801" y="-2286000"/>
            <a:ext cx="6977333" cy="1447800"/>
            <a:chOff x="308965" y="-2286000"/>
            <a:chExt cx="6977333" cy="14478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2520408" y="-1562101"/>
              <a:ext cx="4765890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pic>
          <p:nvPicPr>
            <p:cNvPr id="21" name="Picture 20" descr="raman width- black background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6200000">
              <a:off x="833105" y="-2810140"/>
              <a:ext cx="1447800" cy="2496079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304801" y="-624489"/>
            <a:ext cx="6977333" cy="1447800"/>
            <a:chOff x="308965" y="-2286000"/>
            <a:chExt cx="6977333" cy="144780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2520408" y="-1562101"/>
              <a:ext cx="4765890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pic>
          <p:nvPicPr>
            <p:cNvPr id="30" name="Picture 29" descr="raman width- black background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6200000">
              <a:off x="833105" y="-2810140"/>
              <a:ext cx="1447800" cy="2496079"/>
            </a:xfrm>
            <a:prstGeom prst="rect">
              <a:avLst/>
            </a:prstGeom>
          </p:spPr>
        </p:pic>
      </p:grpSp>
      <p:cxnSp>
        <p:nvCxnSpPr>
          <p:cNvPr id="44" name="Straight Arrow Connector 43"/>
          <p:cNvCxnSpPr/>
          <p:nvPr/>
        </p:nvCxnSpPr>
        <p:spPr>
          <a:xfrm>
            <a:off x="4800600" y="-3352800"/>
            <a:ext cx="990600" cy="5410200"/>
          </a:xfrm>
          <a:prstGeom prst="straightConnector1">
            <a:avLst/>
          </a:prstGeom>
          <a:noFill/>
          <a:ln w="127000" cap="rnd" cmpd="sng" algn="ctr">
            <a:solidFill>
              <a:srgbClr val="FF0000">
                <a:alpha val="58000"/>
              </a:srgbClr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48" name="Straight Arrow Connector 47"/>
          <p:cNvCxnSpPr/>
          <p:nvPr/>
        </p:nvCxnSpPr>
        <p:spPr>
          <a:xfrm>
            <a:off x="5638800" y="-3352800"/>
            <a:ext cx="1143000" cy="3733800"/>
          </a:xfrm>
          <a:prstGeom prst="straightConnector1">
            <a:avLst/>
          </a:prstGeom>
          <a:noFill/>
          <a:ln w="127000" cap="rnd" cmpd="sng" algn="ctr">
            <a:solidFill>
              <a:srgbClr val="FF0000">
                <a:alpha val="58000"/>
              </a:srgbClr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7467600" y="837126"/>
          <a:ext cx="1536700" cy="1066800"/>
        </p:xfrm>
        <a:graphic>
          <a:graphicData uri="http://schemas.openxmlformats.org/presentationml/2006/ole">
            <p:oleObj spid="_x0000_s1030" name="Equation" r:id="rId5" imgW="21564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evel_resonances.jpg"/>
          <p:cNvPicPr>
            <a:picLocks noChangeAspect="1"/>
          </p:cNvPicPr>
          <p:nvPr/>
        </p:nvPicPr>
        <p:blipFill>
          <a:blip r:embed="rId2" cstate="print"/>
          <a:srcRect l="20202" t="7382"/>
          <a:stretch>
            <a:fillRect/>
          </a:stretch>
        </p:blipFill>
        <p:spPr>
          <a:xfrm>
            <a:off x="-1610261" y="446532"/>
            <a:ext cx="4815840" cy="57363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583842" y="1752600"/>
            <a:ext cx="3048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685800" y="1745159"/>
            <a:ext cx="38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FF00"/>
                </a:solidFill>
              </a:rPr>
              <a:t>n</a:t>
            </a:r>
            <a:endParaRPr lang="en-US" sz="3600" b="1" dirty="0">
              <a:solidFill>
                <a:srgbClr val="00FF00"/>
              </a:solidFill>
            </a:endParaRPr>
          </a:p>
        </p:txBody>
      </p:sp>
      <p:pic>
        <p:nvPicPr>
          <p:cNvPr id="6" name="Picture 5" descr="cascade_variation.jpg"/>
          <p:cNvPicPr>
            <a:picLocks noChangeAspect="1"/>
          </p:cNvPicPr>
          <p:nvPr/>
        </p:nvPicPr>
        <p:blipFill>
          <a:blip r:embed="rId3" cstate="print"/>
          <a:srcRect t="27778"/>
          <a:stretch>
            <a:fillRect/>
          </a:stretch>
        </p:blipFill>
        <p:spPr>
          <a:xfrm>
            <a:off x="4257139" y="838200"/>
            <a:ext cx="7553861" cy="4953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929683" y="1828800"/>
            <a:ext cx="495837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28800" y="1752600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n+</a:t>
            </a:r>
            <a:r>
              <a:rPr lang="en-US" sz="3600" b="1" dirty="0" smtClean="0">
                <a:solidFill>
                  <a:srgbClr val="FF0000"/>
                </a:solidFill>
              </a:rPr>
              <a:t>1</a:t>
            </a:r>
            <a:endParaRPr lang="en-US" sz="4400" b="1" dirty="0" smtClean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657600" y="457200"/>
            <a:ext cx="0" cy="5715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-1600200" y="482025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a)</a:t>
            </a:r>
            <a:endParaRPr 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733800" y="482025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b)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14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Equation</vt:lpstr>
      <vt:lpstr>Microsoft Equation 3.0</vt:lpstr>
      <vt:lpstr>Slide 1</vt:lpstr>
      <vt:lpstr>Slide 2</vt:lpstr>
      <vt:lpstr>Slide 3</vt:lpstr>
      <vt:lpstr>Slide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46</cp:revision>
  <dcterms:created xsi:type="dcterms:W3CDTF">2014-05-22T17:09:46Z</dcterms:created>
  <dcterms:modified xsi:type="dcterms:W3CDTF">2014-08-18T22:38:39Z</dcterms:modified>
</cp:coreProperties>
</file>