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2130" y="61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09C97-C9FF-4D0C-8A4A-76F2F15EE28B}" type="datetimeFigureOut">
              <a:rPr lang="en-US" smtClean="0"/>
              <a:pPr/>
              <a:t>7/30/2014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21C0AE-793F-4750-854A-7C744398955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09C97-C9FF-4D0C-8A4A-76F2F15EE28B}" type="datetimeFigureOut">
              <a:rPr lang="en-US" smtClean="0"/>
              <a:pPr/>
              <a:t>7/30/2014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21C0AE-793F-4750-854A-7C744398955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09C97-C9FF-4D0C-8A4A-76F2F15EE28B}" type="datetimeFigureOut">
              <a:rPr lang="en-US" smtClean="0"/>
              <a:pPr/>
              <a:t>7/30/2014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21C0AE-793F-4750-854A-7C744398955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09C97-C9FF-4D0C-8A4A-76F2F15EE28B}" type="datetimeFigureOut">
              <a:rPr lang="en-US" smtClean="0"/>
              <a:pPr/>
              <a:t>7/30/2014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21C0AE-793F-4750-854A-7C744398955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09C97-C9FF-4D0C-8A4A-76F2F15EE28B}" type="datetimeFigureOut">
              <a:rPr lang="en-US" smtClean="0"/>
              <a:pPr/>
              <a:t>7/30/2014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21C0AE-793F-4750-854A-7C744398955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09C97-C9FF-4D0C-8A4A-76F2F15EE28B}" type="datetimeFigureOut">
              <a:rPr lang="en-US" smtClean="0"/>
              <a:pPr/>
              <a:t>7/30/2014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21C0AE-793F-4750-854A-7C744398955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09C97-C9FF-4D0C-8A4A-76F2F15EE28B}" type="datetimeFigureOut">
              <a:rPr lang="en-US" smtClean="0"/>
              <a:pPr/>
              <a:t>7/30/2014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21C0AE-793F-4750-854A-7C744398955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09C97-C9FF-4D0C-8A4A-76F2F15EE28B}" type="datetimeFigureOut">
              <a:rPr lang="en-US" smtClean="0"/>
              <a:pPr/>
              <a:t>7/30/2014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21C0AE-793F-4750-854A-7C744398955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09C97-C9FF-4D0C-8A4A-76F2F15EE28B}" type="datetimeFigureOut">
              <a:rPr lang="en-US" smtClean="0"/>
              <a:pPr/>
              <a:t>7/30/2014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21C0AE-793F-4750-854A-7C744398955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09C97-C9FF-4D0C-8A4A-76F2F15EE28B}" type="datetimeFigureOut">
              <a:rPr lang="en-US" smtClean="0"/>
              <a:pPr/>
              <a:t>7/30/2014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21C0AE-793F-4750-854A-7C744398955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09C97-C9FF-4D0C-8A4A-76F2F15EE28B}" type="datetimeFigureOut">
              <a:rPr lang="en-US" smtClean="0"/>
              <a:pPr/>
              <a:t>7/30/2014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21C0AE-793F-4750-854A-7C744398955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709C97-C9FF-4D0C-8A4A-76F2F15EE28B}" type="datetimeFigureOut">
              <a:rPr lang="en-US" smtClean="0"/>
              <a:pPr/>
              <a:t>7/30/2014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21C0AE-793F-4750-854A-7C744398955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" name="Group 29"/>
          <p:cNvGrpSpPr/>
          <p:nvPr/>
        </p:nvGrpSpPr>
        <p:grpSpPr>
          <a:xfrm>
            <a:off x="-366354" y="337458"/>
            <a:ext cx="9129355" cy="8777253"/>
            <a:chOff x="-366354" y="337458"/>
            <a:chExt cx="9129355" cy="8777253"/>
          </a:xfrm>
        </p:grpSpPr>
        <p:pic>
          <p:nvPicPr>
            <p:cNvPr id="15" name="Picture 14" descr="one_resonance_peak.jp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914401" y="5835136"/>
              <a:ext cx="7848600" cy="1904999"/>
            </a:xfrm>
            <a:prstGeom prst="rect">
              <a:avLst/>
            </a:prstGeom>
          </p:spPr>
        </p:pic>
        <p:pic>
          <p:nvPicPr>
            <p:cNvPr id="14" name="Picture 13" descr="one_resonance_peak.jp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914401" y="3058884"/>
              <a:ext cx="7848600" cy="1904999"/>
            </a:xfrm>
            <a:prstGeom prst="rect">
              <a:avLst/>
            </a:prstGeom>
          </p:spPr>
        </p:pic>
        <p:pic>
          <p:nvPicPr>
            <p:cNvPr id="4" name="Picture 3" descr="one_resonance_peak.jp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914401" y="342901"/>
              <a:ext cx="7848600" cy="1904999"/>
            </a:xfrm>
            <a:prstGeom prst="rect">
              <a:avLst/>
            </a:prstGeom>
          </p:spPr>
        </p:pic>
        <p:sp>
          <p:nvSpPr>
            <p:cNvPr id="7" name="TextBox 6"/>
            <p:cNvSpPr txBox="1"/>
            <p:nvPr/>
          </p:nvSpPr>
          <p:spPr>
            <a:xfrm rot="16200000">
              <a:off x="-3708112" y="3722756"/>
              <a:ext cx="7391401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000" dirty="0" smtClean="0"/>
                <a:t>Reflection + Transmission</a:t>
              </a:r>
              <a:endParaRPr lang="en-US" sz="4000" dirty="0"/>
            </a:p>
          </p:txBody>
        </p:sp>
        <p:cxnSp>
          <p:nvCxnSpPr>
            <p:cNvPr id="9" name="Straight Arrow Connector 8"/>
            <p:cNvCxnSpPr/>
            <p:nvPr/>
          </p:nvCxnSpPr>
          <p:spPr>
            <a:xfrm flipV="1">
              <a:off x="1785258" y="1625600"/>
              <a:ext cx="0" cy="609600"/>
            </a:xfrm>
            <a:prstGeom prst="straightConnector1">
              <a:avLst/>
            </a:prstGeom>
            <a:ln w="50800">
              <a:solidFill>
                <a:srgbClr val="FF0000"/>
              </a:solidFill>
              <a:headEnd type="none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Arrow Connector 9"/>
            <p:cNvCxnSpPr/>
            <p:nvPr/>
          </p:nvCxnSpPr>
          <p:spPr>
            <a:xfrm flipV="1">
              <a:off x="7881258" y="2229394"/>
              <a:ext cx="0" cy="609600"/>
            </a:xfrm>
            <a:prstGeom prst="straightConnector1">
              <a:avLst/>
            </a:prstGeom>
            <a:ln w="50800">
              <a:solidFill>
                <a:srgbClr val="0070C0"/>
              </a:solidFill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Arrow Connector 10"/>
            <p:cNvCxnSpPr/>
            <p:nvPr/>
          </p:nvCxnSpPr>
          <p:spPr>
            <a:xfrm flipV="1">
              <a:off x="4844144" y="857794"/>
              <a:ext cx="0" cy="1371600"/>
            </a:xfrm>
            <a:prstGeom prst="straightConnector1">
              <a:avLst/>
            </a:prstGeom>
            <a:ln w="1143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" name="TextBox 4"/>
            <p:cNvSpPr txBox="1"/>
            <p:nvPr/>
          </p:nvSpPr>
          <p:spPr>
            <a:xfrm>
              <a:off x="1338942" y="8406825"/>
              <a:ext cx="693420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000" dirty="0" smtClean="0"/>
                <a:t>Laser Frequency</a:t>
              </a:r>
              <a:endParaRPr lang="en-US" sz="4000" dirty="0"/>
            </a:p>
          </p:txBody>
        </p:sp>
        <p:cxnSp>
          <p:nvCxnSpPr>
            <p:cNvPr id="19" name="Straight Arrow Connector 18"/>
            <p:cNvCxnSpPr/>
            <p:nvPr/>
          </p:nvCxnSpPr>
          <p:spPr>
            <a:xfrm flipV="1">
              <a:off x="2318658" y="4338320"/>
              <a:ext cx="0" cy="609600"/>
            </a:xfrm>
            <a:prstGeom prst="straightConnector1">
              <a:avLst/>
            </a:prstGeom>
            <a:ln w="79375">
              <a:solidFill>
                <a:srgbClr val="FF0000"/>
              </a:solidFill>
              <a:headEnd type="none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Arrow Connector 19"/>
            <p:cNvCxnSpPr/>
            <p:nvPr/>
          </p:nvCxnSpPr>
          <p:spPr>
            <a:xfrm flipV="1">
              <a:off x="8414658" y="4953000"/>
              <a:ext cx="0" cy="609600"/>
            </a:xfrm>
            <a:prstGeom prst="straightConnector1">
              <a:avLst/>
            </a:prstGeom>
            <a:ln w="25400">
              <a:solidFill>
                <a:srgbClr val="0070C0"/>
              </a:solidFill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Arrow Connector 20"/>
            <p:cNvCxnSpPr/>
            <p:nvPr/>
          </p:nvCxnSpPr>
          <p:spPr>
            <a:xfrm flipV="1">
              <a:off x="5377544" y="3764280"/>
              <a:ext cx="0" cy="1188720"/>
            </a:xfrm>
            <a:prstGeom prst="straightConnector1">
              <a:avLst/>
            </a:prstGeom>
            <a:ln w="889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Arrow Connector 21"/>
            <p:cNvCxnSpPr/>
            <p:nvPr/>
          </p:nvCxnSpPr>
          <p:spPr>
            <a:xfrm flipV="1">
              <a:off x="1328058" y="7125455"/>
              <a:ext cx="0" cy="609600"/>
            </a:xfrm>
            <a:prstGeom prst="straightConnector1">
              <a:avLst/>
            </a:prstGeom>
            <a:ln w="25400">
              <a:solidFill>
                <a:srgbClr val="FF0000"/>
              </a:solidFill>
              <a:headEnd type="none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Arrow Connector 22"/>
            <p:cNvCxnSpPr/>
            <p:nvPr/>
          </p:nvCxnSpPr>
          <p:spPr>
            <a:xfrm flipV="1">
              <a:off x="7424058" y="7740135"/>
              <a:ext cx="0" cy="609600"/>
            </a:xfrm>
            <a:prstGeom prst="straightConnector1">
              <a:avLst/>
            </a:prstGeom>
            <a:ln w="79375">
              <a:solidFill>
                <a:srgbClr val="0070C0"/>
              </a:solidFill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Arrow Connector 23"/>
            <p:cNvCxnSpPr/>
            <p:nvPr/>
          </p:nvCxnSpPr>
          <p:spPr>
            <a:xfrm flipV="1">
              <a:off x="4386944" y="6551415"/>
              <a:ext cx="0" cy="1188720"/>
            </a:xfrm>
            <a:prstGeom prst="straightConnector1">
              <a:avLst/>
            </a:prstGeom>
            <a:ln w="889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TextBox 24"/>
            <p:cNvSpPr txBox="1"/>
            <p:nvPr/>
          </p:nvSpPr>
          <p:spPr>
            <a:xfrm>
              <a:off x="990600" y="909935"/>
              <a:ext cx="22860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dirty="0" smtClean="0">
                  <a:solidFill>
                    <a:srgbClr val="FF0000"/>
                  </a:solidFill>
                </a:rPr>
                <a:t>Red Sideband</a:t>
              </a:r>
              <a:endParaRPr lang="en-US" sz="2800" dirty="0">
                <a:solidFill>
                  <a:srgbClr val="FF0000"/>
                </a:solidFill>
              </a:endParaRP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6477000" y="909935"/>
              <a:ext cx="22860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dirty="0" smtClean="0">
                  <a:solidFill>
                    <a:srgbClr val="0070C0"/>
                  </a:solidFill>
                </a:rPr>
                <a:t>Blue Sideband</a:t>
              </a:r>
              <a:endParaRPr lang="en-US" sz="2800" dirty="0">
                <a:solidFill>
                  <a:srgbClr val="0070C0"/>
                </a:solidFill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685800" y="337458"/>
              <a:ext cx="381000" cy="369332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/>
                <a:t>a</a:t>
              </a:r>
              <a:endParaRPr lang="en-US" dirty="0"/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685800" y="3059664"/>
              <a:ext cx="381000" cy="369332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/>
                <a:t>b</a:t>
              </a:r>
              <a:endParaRPr lang="en-US" dirty="0"/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685800" y="5835135"/>
              <a:ext cx="381000" cy="369332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/>
                <a:t>c</a:t>
              </a:r>
              <a:endParaRPr lang="en-US" dirty="0"/>
            </a:p>
          </p:txBody>
        </p:sp>
      </p:grpSp>
      <p:cxnSp>
        <p:nvCxnSpPr>
          <p:cNvPr id="33" name="Straight Connector 32"/>
          <p:cNvCxnSpPr/>
          <p:nvPr/>
        </p:nvCxnSpPr>
        <p:spPr>
          <a:xfrm>
            <a:off x="919843" y="5715000"/>
            <a:ext cx="7863840" cy="0"/>
          </a:xfrm>
          <a:prstGeom prst="line">
            <a:avLst/>
          </a:prstGeom>
          <a:ln w="730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/>
        </p:nvCxnSpPr>
        <p:spPr>
          <a:xfrm>
            <a:off x="919843" y="2971800"/>
            <a:ext cx="7863840" cy="0"/>
          </a:xfrm>
          <a:prstGeom prst="line">
            <a:avLst/>
          </a:prstGeom>
          <a:ln w="730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1604</TotalTime>
  <Words>12</Words>
  <Application>Microsoft Office PowerPoint</Application>
  <PresentationFormat>On-screen Show (4:3)</PresentationFormat>
  <Paragraphs>7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Lab User</dc:creator>
  <cp:lastModifiedBy>Lab User</cp:lastModifiedBy>
  <cp:revision>35</cp:revision>
  <dcterms:created xsi:type="dcterms:W3CDTF">2014-06-20T19:00:28Z</dcterms:created>
  <dcterms:modified xsi:type="dcterms:W3CDTF">2014-07-30T22:12:40Z</dcterms:modified>
</cp:coreProperties>
</file>