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92" r:id="rId6"/>
    <p:sldId id="259" r:id="rId7"/>
    <p:sldId id="287" r:id="rId8"/>
    <p:sldId id="285" r:id="rId9"/>
    <p:sldId id="289" r:id="rId10"/>
    <p:sldId id="290" r:id="rId11"/>
    <p:sldId id="291" r:id="rId12"/>
    <p:sldId id="271" r:id="rId13"/>
    <p:sldId id="286" r:id="rId14"/>
    <p:sldId id="265" r:id="rId15"/>
    <p:sldId id="264" r:id="rId16"/>
    <p:sldId id="266" r:id="rId17"/>
    <p:sldId id="268" r:id="rId18"/>
    <p:sldId id="267" r:id="rId19"/>
    <p:sldId id="273" r:id="rId20"/>
    <p:sldId id="272" r:id="rId21"/>
    <p:sldId id="274" r:id="rId22"/>
    <p:sldId id="276" r:id="rId23"/>
    <p:sldId id="281" r:id="rId24"/>
    <p:sldId id="295" r:id="rId25"/>
    <p:sldId id="282" r:id="rId26"/>
    <p:sldId id="283" r:id="rId27"/>
    <p:sldId id="278" r:id="rId28"/>
    <p:sldId id="280" r:id="rId29"/>
    <p:sldId id="293" r:id="rId30"/>
    <p:sldId id="2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CCFF"/>
    <a:srgbClr val="CC66FF"/>
    <a:srgbClr val="8000FF"/>
    <a:srgbClr val="00FFFF"/>
    <a:srgbClr val="FFFFCC"/>
    <a:srgbClr val="FF0000"/>
    <a:srgbClr val="AC0675"/>
    <a:srgbClr val="00FF00"/>
    <a:srgbClr val="FFA015"/>
    <a:srgbClr val="8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24" autoAdjust="0"/>
  </p:normalViewPr>
  <p:slideViewPr>
    <p:cSldViewPr>
      <p:cViewPr varScale="1">
        <p:scale>
          <a:sx n="107" d="100"/>
          <a:sy n="107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modprof.csv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tisaph2.csv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tisaph2.csv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aug27_W000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tempprof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TEK0003.CSV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MATLAB:dopp_lines.csv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yler\Desktop\Tyler\talk\Boltz_dis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aug30_w00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yler:Documents:talk:aug27_W0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'modprof.csv'!$A$1:$A$201</c:f>
              <c:numCache>
                <c:formatCode>General</c:formatCode>
                <c:ptCount val="201"/>
                <c:pt idx="0">
                  <c:v>-10</c:v>
                </c:pt>
                <c:pt idx="1">
                  <c:v>-9.9</c:v>
                </c:pt>
                <c:pt idx="2">
                  <c:v>-9.8000000000000007</c:v>
                </c:pt>
                <c:pt idx="3">
                  <c:v>-9.7000000000000011</c:v>
                </c:pt>
                <c:pt idx="4">
                  <c:v>-9.6</c:v>
                </c:pt>
                <c:pt idx="5">
                  <c:v>-9.5</c:v>
                </c:pt>
                <c:pt idx="6">
                  <c:v>-9.4</c:v>
                </c:pt>
                <c:pt idx="7">
                  <c:v>-9.3000000000000007</c:v>
                </c:pt>
                <c:pt idx="8">
                  <c:v>-9.2000000000000011</c:v>
                </c:pt>
                <c:pt idx="9">
                  <c:v>-9.1</c:v>
                </c:pt>
                <c:pt idx="10">
                  <c:v>-9</c:v>
                </c:pt>
                <c:pt idx="11">
                  <c:v>-8.9</c:v>
                </c:pt>
                <c:pt idx="12">
                  <c:v>-8.8000000000000007</c:v>
                </c:pt>
                <c:pt idx="13">
                  <c:v>-8.7000000000000011</c:v>
                </c:pt>
                <c:pt idx="14">
                  <c:v>-8.6</c:v>
                </c:pt>
                <c:pt idx="15">
                  <c:v>-8.5</c:v>
                </c:pt>
                <c:pt idx="16">
                  <c:v>-8.4</c:v>
                </c:pt>
                <c:pt idx="17">
                  <c:v>-8.3000000000000007</c:v>
                </c:pt>
                <c:pt idx="18">
                  <c:v>-8.2000000000000011</c:v>
                </c:pt>
                <c:pt idx="19">
                  <c:v>-8.1</c:v>
                </c:pt>
                <c:pt idx="20">
                  <c:v>-8</c:v>
                </c:pt>
                <c:pt idx="21">
                  <c:v>-7.9</c:v>
                </c:pt>
                <c:pt idx="22">
                  <c:v>-7.8</c:v>
                </c:pt>
                <c:pt idx="23">
                  <c:v>-7.7</c:v>
                </c:pt>
                <c:pt idx="24">
                  <c:v>-7.6</c:v>
                </c:pt>
                <c:pt idx="25">
                  <c:v>-7.5</c:v>
                </c:pt>
                <c:pt idx="26">
                  <c:v>-7.4</c:v>
                </c:pt>
                <c:pt idx="27">
                  <c:v>-7.3</c:v>
                </c:pt>
                <c:pt idx="28">
                  <c:v>-7.2</c:v>
                </c:pt>
                <c:pt idx="29">
                  <c:v>-7.1</c:v>
                </c:pt>
                <c:pt idx="30">
                  <c:v>-7</c:v>
                </c:pt>
                <c:pt idx="31">
                  <c:v>-6.9</c:v>
                </c:pt>
                <c:pt idx="32">
                  <c:v>-6.8</c:v>
                </c:pt>
                <c:pt idx="33">
                  <c:v>-6.7</c:v>
                </c:pt>
                <c:pt idx="34">
                  <c:v>-6.6</c:v>
                </c:pt>
                <c:pt idx="35">
                  <c:v>-6.5</c:v>
                </c:pt>
                <c:pt idx="36">
                  <c:v>-6.4</c:v>
                </c:pt>
                <c:pt idx="37">
                  <c:v>-6.3</c:v>
                </c:pt>
                <c:pt idx="38">
                  <c:v>-6.2</c:v>
                </c:pt>
                <c:pt idx="39">
                  <c:v>-6.1</c:v>
                </c:pt>
                <c:pt idx="40">
                  <c:v>-6</c:v>
                </c:pt>
                <c:pt idx="41">
                  <c:v>-5.9</c:v>
                </c:pt>
                <c:pt idx="42">
                  <c:v>-5.8</c:v>
                </c:pt>
                <c:pt idx="43">
                  <c:v>-5.7</c:v>
                </c:pt>
                <c:pt idx="44">
                  <c:v>-5.6</c:v>
                </c:pt>
                <c:pt idx="45">
                  <c:v>-5.5</c:v>
                </c:pt>
                <c:pt idx="46">
                  <c:v>-5.4</c:v>
                </c:pt>
                <c:pt idx="47">
                  <c:v>-5.3</c:v>
                </c:pt>
                <c:pt idx="48">
                  <c:v>-5.2</c:v>
                </c:pt>
                <c:pt idx="49">
                  <c:v>-5.0999999999999996</c:v>
                </c:pt>
                <c:pt idx="50">
                  <c:v>-5</c:v>
                </c:pt>
                <c:pt idx="51">
                  <c:v>-4.9000000000000004</c:v>
                </c:pt>
                <c:pt idx="52">
                  <c:v>-4.8</c:v>
                </c:pt>
                <c:pt idx="53">
                  <c:v>-4.7</c:v>
                </c:pt>
                <c:pt idx="54">
                  <c:v>-4.5999999999999996</c:v>
                </c:pt>
                <c:pt idx="55">
                  <c:v>-4.5</c:v>
                </c:pt>
                <c:pt idx="56">
                  <c:v>-4.4000000000000004</c:v>
                </c:pt>
                <c:pt idx="57">
                  <c:v>-4.3</c:v>
                </c:pt>
                <c:pt idx="58">
                  <c:v>-4.2</c:v>
                </c:pt>
                <c:pt idx="59">
                  <c:v>-4.0999999999999996</c:v>
                </c:pt>
                <c:pt idx="60">
                  <c:v>-4</c:v>
                </c:pt>
                <c:pt idx="61">
                  <c:v>-3.9</c:v>
                </c:pt>
                <c:pt idx="62">
                  <c:v>-3.8</c:v>
                </c:pt>
                <c:pt idx="63">
                  <c:v>-3.7</c:v>
                </c:pt>
                <c:pt idx="64">
                  <c:v>-3.6</c:v>
                </c:pt>
                <c:pt idx="65">
                  <c:v>-3.5</c:v>
                </c:pt>
                <c:pt idx="66">
                  <c:v>-3.4</c:v>
                </c:pt>
                <c:pt idx="67">
                  <c:v>-3.3</c:v>
                </c:pt>
                <c:pt idx="68">
                  <c:v>-3.2</c:v>
                </c:pt>
                <c:pt idx="69">
                  <c:v>-3.1</c:v>
                </c:pt>
                <c:pt idx="70">
                  <c:v>-3</c:v>
                </c:pt>
                <c:pt idx="71">
                  <c:v>-2.9</c:v>
                </c:pt>
                <c:pt idx="72">
                  <c:v>-2.8</c:v>
                </c:pt>
                <c:pt idx="73">
                  <c:v>-2.7</c:v>
                </c:pt>
                <c:pt idx="74">
                  <c:v>-2.6</c:v>
                </c:pt>
                <c:pt idx="75">
                  <c:v>-2.5</c:v>
                </c:pt>
                <c:pt idx="76">
                  <c:v>-2.4</c:v>
                </c:pt>
                <c:pt idx="77">
                  <c:v>-2.2999999999999998</c:v>
                </c:pt>
                <c:pt idx="78">
                  <c:v>-2.2000000000000002</c:v>
                </c:pt>
                <c:pt idx="79">
                  <c:v>-2.1</c:v>
                </c:pt>
                <c:pt idx="80">
                  <c:v>-2</c:v>
                </c:pt>
                <c:pt idx="81">
                  <c:v>-1.9</c:v>
                </c:pt>
                <c:pt idx="82">
                  <c:v>-1.8</c:v>
                </c:pt>
                <c:pt idx="83">
                  <c:v>-1.7000000000000006</c:v>
                </c:pt>
                <c:pt idx="84">
                  <c:v>-1.6</c:v>
                </c:pt>
                <c:pt idx="85">
                  <c:v>-1.5</c:v>
                </c:pt>
                <c:pt idx="86">
                  <c:v>-1.4</c:v>
                </c:pt>
                <c:pt idx="87">
                  <c:v>-1.3</c:v>
                </c:pt>
                <c:pt idx="88">
                  <c:v>-1.2</c:v>
                </c:pt>
                <c:pt idx="89">
                  <c:v>-1.1000000000000001</c:v>
                </c:pt>
                <c:pt idx="90">
                  <c:v>-1</c:v>
                </c:pt>
                <c:pt idx="91">
                  <c:v>-0.9</c:v>
                </c:pt>
                <c:pt idx="92">
                  <c:v>-0.8</c:v>
                </c:pt>
                <c:pt idx="93">
                  <c:v>-0.70000000000000029</c:v>
                </c:pt>
                <c:pt idx="94">
                  <c:v>-0.60000000000000031</c:v>
                </c:pt>
                <c:pt idx="95">
                  <c:v>-0.5</c:v>
                </c:pt>
                <c:pt idx="96">
                  <c:v>-0.4</c:v>
                </c:pt>
                <c:pt idx="97">
                  <c:v>-0.30000000000000016</c:v>
                </c:pt>
                <c:pt idx="98">
                  <c:v>-0.2</c:v>
                </c:pt>
                <c:pt idx="99">
                  <c:v>-0.1</c:v>
                </c:pt>
                <c:pt idx="100">
                  <c:v>0</c:v>
                </c:pt>
                <c:pt idx="101">
                  <c:v>0.1</c:v>
                </c:pt>
                <c:pt idx="102">
                  <c:v>0.2</c:v>
                </c:pt>
                <c:pt idx="103">
                  <c:v>0.30000000000000016</c:v>
                </c:pt>
                <c:pt idx="104">
                  <c:v>0.4</c:v>
                </c:pt>
                <c:pt idx="105">
                  <c:v>0.5</c:v>
                </c:pt>
                <c:pt idx="106">
                  <c:v>0.60000000000000031</c:v>
                </c:pt>
                <c:pt idx="107">
                  <c:v>0.70000000000000029</c:v>
                </c:pt>
                <c:pt idx="108">
                  <c:v>0.8</c:v>
                </c:pt>
                <c:pt idx="109">
                  <c:v>0.9</c:v>
                </c:pt>
                <c:pt idx="110">
                  <c:v>1</c:v>
                </c:pt>
                <c:pt idx="111">
                  <c:v>1.1000000000000001</c:v>
                </c:pt>
                <c:pt idx="112">
                  <c:v>1.2</c:v>
                </c:pt>
                <c:pt idx="113">
                  <c:v>1.3</c:v>
                </c:pt>
                <c:pt idx="114">
                  <c:v>1.4</c:v>
                </c:pt>
                <c:pt idx="115">
                  <c:v>1.5</c:v>
                </c:pt>
                <c:pt idx="116">
                  <c:v>1.6</c:v>
                </c:pt>
                <c:pt idx="117">
                  <c:v>1.7000000000000006</c:v>
                </c:pt>
                <c:pt idx="118">
                  <c:v>1.8</c:v>
                </c:pt>
                <c:pt idx="119">
                  <c:v>1.9</c:v>
                </c:pt>
                <c:pt idx="120">
                  <c:v>2</c:v>
                </c:pt>
                <c:pt idx="121">
                  <c:v>2.1</c:v>
                </c:pt>
                <c:pt idx="122">
                  <c:v>2.2000000000000002</c:v>
                </c:pt>
                <c:pt idx="123">
                  <c:v>2.2999999999999998</c:v>
                </c:pt>
                <c:pt idx="124">
                  <c:v>2.4</c:v>
                </c:pt>
                <c:pt idx="125">
                  <c:v>2.5</c:v>
                </c:pt>
                <c:pt idx="126">
                  <c:v>2.6</c:v>
                </c:pt>
                <c:pt idx="127">
                  <c:v>2.7</c:v>
                </c:pt>
                <c:pt idx="128">
                  <c:v>2.8</c:v>
                </c:pt>
                <c:pt idx="129">
                  <c:v>2.9</c:v>
                </c:pt>
                <c:pt idx="130">
                  <c:v>3</c:v>
                </c:pt>
                <c:pt idx="131">
                  <c:v>3.1</c:v>
                </c:pt>
                <c:pt idx="132">
                  <c:v>3.2</c:v>
                </c:pt>
                <c:pt idx="133">
                  <c:v>3.3</c:v>
                </c:pt>
                <c:pt idx="134">
                  <c:v>3.4</c:v>
                </c:pt>
                <c:pt idx="135">
                  <c:v>3.5</c:v>
                </c:pt>
                <c:pt idx="136">
                  <c:v>3.6</c:v>
                </c:pt>
                <c:pt idx="137">
                  <c:v>3.7</c:v>
                </c:pt>
                <c:pt idx="138">
                  <c:v>3.8</c:v>
                </c:pt>
                <c:pt idx="139">
                  <c:v>3.9</c:v>
                </c:pt>
                <c:pt idx="140">
                  <c:v>4</c:v>
                </c:pt>
                <c:pt idx="141">
                  <c:v>4.0999999999999996</c:v>
                </c:pt>
                <c:pt idx="142">
                  <c:v>4.2</c:v>
                </c:pt>
                <c:pt idx="143">
                  <c:v>4.3</c:v>
                </c:pt>
                <c:pt idx="144">
                  <c:v>4.4000000000000004</c:v>
                </c:pt>
                <c:pt idx="145">
                  <c:v>4.5</c:v>
                </c:pt>
                <c:pt idx="146">
                  <c:v>4.5999999999999996</c:v>
                </c:pt>
                <c:pt idx="147">
                  <c:v>4.7</c:v>
                </c:pt>
                <c:pt idx="148">
                  <c:v>4.8</c:v>
                </c:pt>
                <c:pt idx="149">
                  <c:v>4.9000000000000004</c:v>
                </c:pt>
                <c:pt idx="150">
                  <c:v>5</c:v>
                </c:pt>
                <c:pt idx="151">
                  <c:v>5.0999999999999996</c:v>
                </c:pt>
                <c:pt idx="152">
                  <c:v>5.2</c:v>
                </c:pt>
                <c:pt idx="153">
                  <c:v>5.3</c:v>
                </c:pt>
                <c:pt idx="154">
                  <c:v>5.4</c:v>
                </c:pt>
                <c:pt idx="155">
                  <c:v>5.5</c:v>
                </c:pt>
                <c:pt idx="156">
                  <c:v>5.6</c:v>
                </c:pt>
                <c:pt idx="157">
                  <c:v>5.7</c:v>
                </c:pt>
                <c:pt idx="158">
                  <c:v>5.8</c:v>
                </c:pt>
                <c:pt idx="159">
                  <c:v>5.9</c:v>
                </c:pt>
                <c:pt idx="160">
                  <c:v>6</c:v>
                </c:pt>
                <c:pt idx="161">
                  <c:v>6.1</c:v>
                </c:pt>
                <c:pt idx="162">
                  <c:v>6.2</c:v>
                </c:pt>
                <c:pt idx="163">
                  <c:v>6.3</c:v>
                </c:pt>
                <c:pt idx="164">
                  <c:v>6.4</c:v>
                </c:pt>
                <c:pt idx="165">
                  <c:v>6.5</c:v>
                </c:pt>
                <c:pt idx="166">
                  <c:v>6.6</c:v>
                </c:pt>
                <c:pt idx="167">
                  <c:v>6.7</c:v>
                </c:pt>
                <c:pt idx="168">
                  <c:v>6.8</c:v>
                </c:pt>
                <c:pt idx="169">
                  <c:v>6.9</c:v>
                </c:pt>
                <c:pt idx="170">
                  <c:v>7</c:v>
                </c:pt>
                <c:pt idx="171">
                  <c:v>7.1</c:v>
                </c:pt>
                <c:pt idx="172">
                  <c:v>7.2</c:v>
                </c:pt>
                <c:pt idx="173">
                  <c:v>7.3</c:v>
                </c:pt>
                <c:pt idx="174">
                  <c:v>7.4</c:v>
                </c:pt>
                <c:pt idx="175">
                  <c:v>7.5</c:v>
                </c:pt>
                <c:pt idx="176">
                  <c:v>7.6</c:v>
                </c:pt>
                <c:pt idx="177">
                  <c:v>7.7</c:v>
                </c:pt>
                <c:pt idx="178">
                  <c:v>7.8</c:v>
                </c:pt>
                <c:pt idx="179">
                  <c:v>7.9</c:v>
                </c:pt>
                <c:pt idx="180">
                  <c:v>8</c:v>
                </c:pt>
                <c:pt idx="181">
                  <c:v>8.1</c:v>
                </c:pt>
                <c:pt idx="182">
                  <c:v>8.2000000000000011</c:v>
                </c:pt>
                <c:pt idx="183">
                  <c:v>8.3000000000000007</c:v>
                </c:pt>
                <c:pt idx="184">
                  <c:v>8.4</c:v>
                </c:pt>
                <c:pt idx="185">
                  <c:v>8.5</c:v>
                </c:pt>
                <c:pt idx="186">
                  <c:v>8.6</c:v>
                </c:pt>
                <c:pt idx="187">
                  <c:v>8.7000000000000011</c:v>
                </c:pt>
                <c:pt idx="188">
                  <c:v>8.8000000000000007</c:v>
                </c:pt>
                <c:pt idx="189">
                  <c:v>8.9</c:v>
                </c:pt>
                <c:pt idx="190">
                  <c:v>9</c:v>
                </c:pt>
                <c:pt idx="191">
                  <c:v>9.1</c:v>
                </c:pt>
                <c:pt idx="192">
                  <c:v>9.2000000000000011</c:v>
                </c:pt>
                <c:pt idx="193">
                  <c:v>9.3000000000000007</c:v>
                </c:pt>
                <c:pt idx="194">
                  <c:v>9.4</c:v>
                </c:pt>
                <c:pt idx="195">
                  <c:v>9.5</c:v>
                </c:pt>
                <c:pt idx="196">
                  <c:v>9.6</c:v>
                </c:pt>
                <c:pt idx="197">
                  <c:v>9.7000000000000011</c:v>
                </c:pt>
                <c:pt idx="198">
                  <c:v>9.8000000000000007</c:v>
                </c:pt>
                <c:pt idx="199">
                  <c:v>9.9</c:v>
                </c:pt>
                <c:pt idx="200">
                  <c:v>10</c:v>
                </c:pt>
              </c:numCache>
            </c:numRef>
          </c:xVal>
          <c:yVal>
            <c:numRef>
              <c:f>'modprof.csv'!$B$1:$B$201</c:f>
              <c:numCache>
                <c:formatCode>General</c:formatCode>
                <c:ptCount val="201"/>
                <c:pt idx="0">
                  <c:v>1.0269000000000003E-3</c:v>
                </c:pt>
                <c:pt idx="1">
                  <c:v>1.0687000000000006E-3</c:v>
                </c:pt>
                <c:pt idx="2">
                  <c:v>1.1135000000000003E-3</c:v>
                </c:pt>
                <c:pt idx="3">
                  <c:v>1.1615000000000006E-3</c:v>
                </c:pt>
                <c:pt idx="4">
                  <c:v>1.2131000000000008E-3</c:v>
                </c:pt>
                <c:pt idx="5">
                  <c:v>1.2687000000000006E-3</c:v>
                </c:pt>
                <c:pt idx="6">
                  <c:v>1.3287000000000012E-3</c:v>
                </c:pt>
                <c:pt idx="7">
                  <c:v>1.3937000000000008E-3</c:v>
                </c:pt>
                <c:pt idx="8">
                  <c:v>1.4643000000000008E-3</c:v>
                </c:pt>
                <c:pt idx="9">
                  <c:v>1.5411000000000012E-3</c:v>
                </c:pt>
                <c:pt idx="10">
                  <c:v>1.6249000000000012E-3</c:v>
                </c:pt>
                <c:pt idx="11">
                  <c:v>1.7167000000000013E-3</c:v>
                </c:pt>
                <c:pt idx="12">
                  <c:v>1.8176000000000012E-3</c:v>
                </c:pt>
                <c:pt idx="13">
                  <c:v>1.9290000000000017E-3</c:v>
                </c:pt>
                <c:pt idx="14">
                  <c:v>2.0523000000000013E-3</c:v>
                </c:pt>
                <c:pt idx="15">
                  <c:v>2.1895000000000022E-3</c:v>
                </c:pt>
                <c:pt idx="16">
                  <c:v>2.3428000000000004E-3</c:v>
                </c:pt>
                <c:pt idx="17">
                  <c:v>2.5150000000000012E-3</c:v>
                </c:pt>
                <c:pt idx="18">
                  <c:v>2.7095000000000023E-3</c:v>
                </c:pt>
                <c:pt idx="19">
                  <c:v>2.9306000000000011E-3</c:v>
                </c:pt>
                <c:pt idx="20">
                  <c:v>3.183500000000004E-3</c:v>
                </c:pt>
                <c:pt idx="21">
                  <c:v>3.474900000000003E-3</c:v>
                </c:pt>
                <c:pt idx="22">
                  <c:v>3.8133000000000025E-3</c:v>
                </c:pt>
                <c:pt idx="23">
                  <c:v>4.2100000000000019E-3</c:v>
                </c:pt>
                <c:pt idx="24">
                  <c:v>4.6796000000000042E-3</c:v>
                </c:pt>
                <c:pt idx="25">
                  <c:v>5.2417000000000045E-3</c:v>
                </c:pt>
                <c:pt idx="26">
                  <c:v>5.9231000000000041E-3</c:v>
                </c:pt>
                <c:pt idx="27">
                  <c:v>6.7613000000000057E-3</c:v>
                </c:pt>
                <c:pt idx="28">
                  <c:v>7.8095000000000057E-3</c:v>
                </c:pt>
                <c:pt idx="29">
                  <c:v>9.1459000000000071E-3</c:v>
                </c:pt>
                <c:pt idx="30">
                  <c:v>1.0889000000000006E-2</c:v>
                </c:pt>
                <c:pt idx="31">
                  <c:v>1.3224000000000007E-2</c:v>
                </c:pt>
                <c:pt idx="32">
                  <c:v>1.6458000000000014E-2</c:v>
                </c:pt>
                <c:pt idx="33">
                  <c:v>2.1121000000000011E-2</c:v>
                </c:pt>
                <c:pt idx="34">
                  <c:v>2.8199000000000002E-2</c:v>
                </c:pt>
                <c:pt idx="35">
                  <c:v>3.9689000000000023E-2</c:v>
                </c:pt>
                <c:pt idx="36">
                  <c:v>6.0110000000000038E-2</c:v>
                </c:pt>
                <c:pt idx="37">
                  <c:v>0.10135</c:v>
                </c:pt>
                <c:pt idx="38">
                  <c:v>0.20142000000000004</c:v>
                </c:pt>
                <c:pt idx="39">
                  <c:v>0.50149999999999972</c:v>
                </c:pt>
                <c:pt idx="40">
                  <c:v>1.0015999999999994</c:v>
                </c:pt>
                <c:pt idx="41">
                  <c:v>0.50167000000000028</c:v>
                </c:pt>
                <c:pt idx="42">
                  <c:v>0.20177</c:v>
                </c:pt>
                <c:pt idx="43">
                  <c:v>0.10188</c:v>
                </c:pt>
                <c:pt idx="44">
                  <c:v>6.0829000000000022E-2</c:v>
                </c:pt>
                <c:pt idx="45">
                  <c:v>4.0603000000000014E-2</c:v>
                </c:pt>
                <c:pt idx="46">
                  <c:v>2.9322000000000004E-2</c:v>
                </c:pt>
                <c:pt idx="47">
                  <c:v>2.2466000000000017E-2</c:v>
                </c:pt>
                <c:pt idx="48">
                  <c:v>1.8045000000000009E-2</c:v>
                </c:pt>
                <c:pt idx="49">
                  <c:v>1.5075000000000003E-2</c:v>
                </c:pt>
                <c:pt idx="50">
                  <c:v>1.3033000000000003E-2</c:v>
                </c:pt>
                <c:pt idx="51">
                  <c:v>1.1620000000000009E-2</c:v>
                </c:pt>
                <c:pt idx="52">
                  <c:v>1.0657000000000003E-2</c:v>
                </c:pt>
                <c:pt idx="53">
                  <c:v>1.0039000000000003E-2</c:v>
                </c:pt>
                <c:pt idx="54">
                  <c:v>9.7017000000000023E-3</c:v>
                </c:pt>
                <c:pt idx="55">
                  <c:v>9.6116000000000049E-3</c:v>
                </c:pt>
                <c:pt idx="56">
                  <c:v>9.7585000000000068E-3</c:v>
                </c:pt>
                <c:pt idx="57">
                  <c:v>1.0153000000000001E-2</c:v>
                </c:pt>
                <c:pt idx="58">
                  <c:v>1.0829000000000007E-2</c:v>
                </c:pt>
                <c:pt idx="59">
                  <c:v>1.1850000000000008E-2</c:v>
                </c:pt>
                <c:pt idx="60">
                  <c:v>1.3323000000000007E-2</c:v>
                </c:pt>
                <c:pt idx="61">
                  <c:v>1.5427000000000005E-2</c:v>
                </c:pt>
                <c:pt idx="62">
                  <c:v>1.8459000000000003E-2</c:v>
                </c:pt>
                <c:pt idx="63">
                  <c:v>2.2946000000000012E-2</c:v>
                </c:pt>
                <c:pt idx="64">
                  <c:v>2.9869000000000014E-2</c:v>
                </c:pt>
                <c:pt idx="65">
                  <c:v>4.1222000000000009E-2</c:v>
                </c:pt>
                <c:pt idx="66">
                  <c:v>6.1522000000000014E-2</c:v>
                </c:pt>
                <c:pt idx="67">
                  <c:v>0.10265000000000002</c:v>
                </c:pt>
                <c:pt idx="68">
                  <c:v>0.20263</c:v>
                </c:pt>
                <c:pt idx="69">
                  <c:v>0.50262000000000029</c:v>
                </c:pt>
                <c:pt idx="70">
                  <c:v>1.0025999999999995</c:v>
                </c:pt>
                <c:pt idx="71">
                  <c:v>0.50264000000000031</c:v>
                </c:pt>
                <c:pt idx="72">
                  <c:v>0.20268</c:v>
                </c:pt>
                <c:pt idx="73">
                  <c:v>0.10273000000000004</c:v>
                </c:pt>
                <c:pt idx="74">
                  <c:v>6.1619000000000021E-2</c:v>
                </c:pt>
                <c:pt idx="75">
                  <c:v>4.1344000000000013E-2</c:v>
                </c:pt>
                <c:pt idx="76">
                  <c:v>3.0016000000000011E-2</c:v>
                </c:pt>
                <c:pt idx="77">
                  <c:v>2.3118000000000007E-2</c:v>
                </c:pt>
                <c:pt idx="78">
                  <c:v>1.8657000000000003E-2</c:v>
                </c:pt>
                <c:pt idx="79">
                  <c:v>1.5651000000000005E-2</c:v>
                </c:pt>
                <c:pt idx="80">
                  <c:v>1.3575000000000009E-2</c:v>
                </c:pt>
                <c:pt idx="81">
                  <c:v>1.2130000000000005E-2</c:v>
                </c:pt>
                <c:pt idx="82">
                  <c:v>1.1138000000000006E-2</c:v>
                </c:pt>
                <c:pt idx="83">
                  <c:v>1.0492000000000001E-2</c:v>
                </c:pt>
                <c:pt idx="84">
                  <c:v>1.0129000000000001E-2</c:v>
                </c:pt>
                <c:pt idx="85">
                  <c:v>1.0014000000000002E-2</c:v>
                </c:pt>
                <c:pt idx="86">
                  <c:v>1.0137999999999998E-2</c:v>
                </c:pt>
                <c:pt idx="87">
                  <c:v>1.0511000000000001E-2</c:v>
                </c:pt>
                <c:pt idx="88">
                  <c:v>1.1167000000000007E-2</c:v>
                </c:pt>
                <c:pt idx="89">
                  <c:v>1.2168000000000003E-2</c:v>
                </c:pt>
                <c:pt idx="90">
                  <c:v>1.3623000000000005E-2</c:v>
                </c:pt>
                <c:pt idx="91">
                  <c:v>1.5709000000000008E-2</c:v>
                </c:pt>
                <c:pt idx="92">
                  <c:v>1.8724000000000008E-2</c:v>
                </c:pt>
                <c:pt idx="93">
                  <c:v>2.3195000000000011E-2</c:v>
                </c:pt>
                <c:pt idx="94">
                  <c:v>3.0103000000000015E-2</c:v>
                </c:pt>
                <c:pt idx="95">
                  <c:v>4.1442000000000014E-2</c:v>
                </c:pt>
                <c:pt idx="96">
                  <c:v>6.1728000000000026E-2</c:v>
                </c:pt>
                <c:pt idx="97">
                  <c:v>0.10285</c:v>
                </c:pt>
                <c:pt idx="98">
                  <c:v>0.20281000000000007</c:v>
                </c:pt>
                <c:pt idx="99">
                  <c:v>0.50278</c:v>
                </c:pt>
                <c:pt idx="100">
                  <c:v>1.0027999999999995</c:v>
                </c:pt>
                <c:pt idx="101">
                  <c:v>0.50278</c:v>
                </c:pt>
                <c:pt idx="102">
                  <c:v>0.20281000000000007</c:v>
                </c:pt>
                <c:pt idx="103">
                  <c:v>0.10285</c:v>
                </c:pt>
                <c:pt idx="104">
                  <c:v>6.1728000000000026E-2</c:v>
                </c:pt>
                <c:pt idx="105">
                  <c:v>4.1442000000000014E-2</c:v>
                </c:pt>
                <c:pt idx="106">
                  <c:v>3.0103000000000015E-2</c:v>
                </c:pt>
                <c:pt idx="107">
                  <c:v>2.3195000000000011E-2</c:v>
                </c:pt>
                <c:pt idx="108">
                  <c:v>1.8724000000000008E-2</c:v>
                </c:pt>
                <c:pt idx="109">
                  <c:v>1.5709000000000008E-2</c:v>
                </c:pt>
                <c:pt idx="110">
                  <c:v>1.3623000000000005E-2</c:v>
                </c:pt>
                <c:pt idx="111">
                  <c:v>1.2168000000000003E-2</c:v>
                </c:pt>
                <c:pt idx="112">
                  <c:v>1.1167000000000007E-2</c:v>
                </c:pt>
                <c:pt idx="113">
                  <c:v>1.0511000000000001E-2</c:v>
                </c:pt>
                <c:pt idx="114">
                  <c:v>1.0137999999999998E-2</c:v>
                </c:pt>
                <c:pt idx="115">
                  <c:v>1.0014000000000002E-2</c:v>
                </c:pt>
                <c:pt idx="116">
                  <c:v>1.0129000000000001E-2</c:v>
                </c:pt>
                <c:pt idx="117">
                  <c:v>1.0492000000000001E-2</c:v>
                </c:pt>
                <c:pt idx="118">
                  <c:v>1.1138000000000006E-2</c:v>
                </c:pt>
                <c:pt idx="119">
                  <c:v>1.2130000000000005E-2</c:v>
                </c:pt>
                <c:pt idx="120">
                  <c:v>1.3575000000000009E-2</c:v>
                </c:pt>
                <c:pt idx="121">
                  <c:v>1.5651000000000005E-2</c:v>
                </c:pt>
                <c:pt idx="122">
                  <c:v>1.8657000000000003E-2</c:v>
                </c:pt>
                <c:pt idx="123">
                  <c:v>2.3118000000000007E-2</c:v>
                </c:pt>
                <c:pt idx="124">
                  <c:v>3.0016000000000011E-2</c:v>
                </c:pt>
                <c:pt idx="125">
                  <c:v>4.1344000000000013E-2</c:v>
                </c:pt>
                <c:pt idx="126">
                  <c:v>6.1619000000000021E-2</c:v>
                </c:pt>
                <c:pt idx="127">
                  <c:v>0.10273000000000004</c:v>
                </c:pt>
                <c:pt idx="128">
                  <c:v>0.20268</c:v>
                </c:pt>
                <c:pt idx="129">
                  <c:v>0.50264000000000031</c:v>
                </c:pt>
                <c:pt idx="130">
                  <c:v>1.0025999999999995</c:v>
                </c:pt>
                <c:pt idx="131">
                  <c:v>0.50262000000000029</c:v>
                </c:pt>
                <c:pt idx="132">
                  <c:v>0.20263</c:v>
                </c:pt>
                <c:pt idx="133">
                  <c:v>0.10265000000000002</c:v>
                </c:pt>
                <c:pt idx="134">
                  <c:v>6.1522000000000014E-2</c:v>
                </c:pt>
                <c:pt idx="135">
                  <c:v>4.1222000000000009E-2</c:v>
                </c:pt>
                <c:pt idx="136">
                  <c:v>2.9869000000000014E-2</c:v>
                </c:pt>
                <c:pt idx="137">
                  <c:v>2.2946000000000012E-2</c:v>
                </c:pt>
                <c:pt idx="138">
                  <c:v>1.8459000000000003E-2</c:v>
                </c:pt>
                <c:pt idx="139">
                  <c:v>1.5427000000000005E-2</c:v>
                </c:pt>
                <c:pt idx="140">
                  <c:v>1.3323000000000007E-2</c:v>
                </c:pt>
                <c:pt idx="141">
                  <c:v>1.1850000000000008E-2</c:v>
                </c:pt>
                <c:pt idx="142">
                  <c:v>1.0829000000000007E-2</c:v>
                </c:pt>
                <c:pt idx="143">
                  <c:v>1.0153000000000001E-2</c:v>
                </c:pt>
                <c:pt idx="144">
                  <c:v>9.7585000000000068E-3</c:v>
                </c:pt>
                <c:pt idx="145">
                  <c:v>9.6116000000000049E-3</c:v>
                </c:pt>
                <c:pt idx="146">
                  <c:v>9.7017000000000023E-3</c:v>
                </c:pt>
                <c:pt idx="147">
                  <c:v>1.0039000000000003E-2</c:v>
                </c:pt>
                <c:pt idx="148">
                  <c:v>1.0657000000000003E-2</c:v>
                </c:pt>
                <c:pt idx="149">
                  <c:v>1.1620000000000009E-2</c:v>
                </c:pt>
                <c:pt idx="150">
                  <c:v>1.3033000000000003E-2</c:v>
                </c:pt>
                <c:pt idx="151">
                  <c:v>1.5075000000000003E-2</c:v>
                </c:pt>
                <c:pt idx="152">
                  <c:v>1.8045000000000009E-2</c:v>
                </c:pt>
                <c:pt idx="153">
                  <c:v>2.2466000000000017E-2</c:v>
                </c:pt>
                <c:pt idx="154">
                  <c:v>2.9322000000000004E-2</c:v>
                </c:pt>
                <c:pt idx="155">
                  <c:v>4.0603000000000014E-2</c:v>
                </c:pt>
                <c:pt idx="156">
                  <c:v>6.0829000000000022E-2</c:v>
                </c:pt>
                <c:pt idx="157">
                  <c:v>0.10188</c:v>
                </c:pt>
                <c:pt idx="158">
                  <c:v>0.20177</c:v>
                </c:pt>
                <c:pt idx="159">
                  <c:v>0.50167000000000028</c:v>
                </c:pt>
                <c:pt idx="160">
                  <c:v>1.0015999999999994</c:v>
                </c:pt>
                <c:pt idx="161">
                  <c:v>0.50149999999999972</c:v>
                </c:pt>
                <c:pt idx="162">
                  <c:v>0.20142000000000004</c:v>
                </c:pt>
                <c:pt idx="163">
                  <c:v>0.10135</c:v>
                </c:pt>
                <c:pt idx="164">
                  <c:v>6.0110000000000038E-2</c:v>
                </c:pt>
                <c:pt idx="165">
                  <c:v>3.9689000000000023E-2</c:v>
                </c:pt>
                <c:pt idx="166">
                  <c:v>2.8199000000000002E-2</c:v>
                </c:pt>
                <c:pt idx="167">
                  <c:v>2.1121000000000011E-2</c:v>
                </c:pt>
                <c:pt idx="168">
                  <c:v>1.6458000000000014E-2</c:v>
                </c:pt>
                <c:pt idx="169">
                  <c:v>1.3224000000000007E-2</c:v>
                </c:pt>
                <c:pt idx="170">
                  <c:v>1.0889000000000006E-2</c:v>
                </c:pt>
                <c:pt idx="171">
                  <c:v>9.1459000000000071E-3</c:v>
                </c:pt>
                <c:pt idx="172">
                  <c:v>7.8095000000000057E-3</c:v>
                </c:pt>
                <c:pt idx="173">
                  <c:v>6.7613000000000057E-3</c:v>
                </c:pt>
                <c:pt idx="174">
                  <c:v>5.9231000000000041E-3</c:v>
                </c:pt>
                <c:pt idx="175">
                  <c:v>5.2417000000000045E-3</c:v>
                </c:pt>
                <c:pt idx="176">
                  <c:v>4.6796000000000042E-3</c:v>
                </c:pt>
                <c:pt idx="177">
                  <c:v>4.2100000000000019E-3</c:v>
                </c:pt>
                <c:pt idx="178">
                  <c:v>3.8133000000000025E-3</c:v>
                </c:pt>
                <c:pt idx="179">
                  <c:v>3.474900000000003E-3</c:v>
                </c:pt>
                <c:pt idx="180">
                  <c:v>3.183500000000004E-3</c:v>
                </c:pt>
                <c:pt idx="181">
                  <c:v>2.9306000000000011E-3</c:v>
                </c:pt>
                <c:pt idx="182">
                  <c:v>2.7095000000000023E-3</c:v>
                </c:pt>
                <c:pt idx="183">
                  <c:v>2.5150000000000012E-3</c:v>
                </c:pt>
                <c:pt idx="184">
                  <c:v>2.3428000000000004E-3</c:v>
                </c:pt>
                <c:pt idx="185">
                  <c:v>2.1895000000000022E-3</c:v>
                </c:pt>
                <c:pt idx="186">
                  <c:v>2.0523000000000013E-3</c:v>
                </c:pt>
                <c:pt idx="187">
                  <c:v>1.9290000000000017E-3</c:v>
                </c:pt>
                <c:pt idx="188">
                  <c:v>1.8176000000000012E-3</c:v>
                </c:pt>
                <c:pt idx="189">
                  <c:v>1.7167000000000013E-3</c:v>
                </c:pt>
                <c:pt idx="190">
                  <c:v>1.6249000000000012E-3</c:v>
                </c:pt>
                <c:pt idx="191">
                  <c:v>1.5411000000000012E-3</c:v>
                </c:pt>
                <c:pt idx="192">
                  <c:v>1.4643000000000008E-3</c:v>
                </c:pt>
                <c:pt idx="193">
                  <c:v>1.3937000000000008E-3</c:v>
                </c:pt>
                <c:pt idx="194">
                  <c:v>1.3287000000000012E-3</c:v>
                </c:pt>
                <c:pt idx="195">
                  <c:v>1.2687000000000006E-3</c:v>
                </c:pt>
                <c:pt idx="196">
                  <c:v>1.2131000000000008E-3</c:v>
                </c:pt>
                <c:pt idx="197">
                  <c:v>1.1615000000000006E-3</c:v>
                </c:pt>
                <c:pt idx="198">
                  <c:v>1.1135000000000003E-3</c:v>
                </c:pt>
                <c:pt idx="199">
                  <c:v>1.0687000000000006E-3</c:v>
                </c:pt>
                <c:pt idx="200">
                  <c:v>1.0269000000000003E-3</c:v>
                </c:pt>
              </c:numCache>
            </c:numRef>
          </c:yVal>
          <c:smooth val="1"/>
        </c:ser>
        <c:axId val="55718656"/>
        <c:axId val="55720192"/>
      </c:scatterChart>
      <c:valAx>
        <c:axId val="55718656"/>
        <c:scaling>
          <c:orientation val="minMax"/>
        </c:scaling>
        <c:delete val="1"/>
        <c:axPos val="b"/>
        <c:numFmt formatCode="General" sourceLinked="1"/>
        <c:tickLblPos val="none"/>
        <c:crossAx val="55720192"/>
        <c:crosses val="autoZero"/>
        <c:crossBetween val="midCat"/>
      </c:valAx>
      <c:valAx>
        <c:axId val="55720192"/>
        <c:scaling>
          <c:orientation val="minMax"/>
        </c:scaling>
        <c:delete val="1"/>
        <c:axPos val="l"/>
        <c:numFmt formatCode="General" sourceLinked="1"/>
        <c:tickLblPos val="none"/>
        <c:crossAx val="55718656"/>
        <c:crosses val="autoZero"/>
        <c:crossBetween val="midCat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'tisaph2.csv'!$B$1:$B$160</c:f>
              <c:numCache>
                <c:formatCode>0.00E+00</c:formatCode>
                <c:ptCount val="160"/>
                <c:pt idx="0">
                  <c:v>8.8871000000000185E-12</c:v>
                </c:pt>
                <c:pt idx="1">
                  <c:v>8.6734000000000209E-11</c:v>
                </c:pt>
                <c:pt idx="2">
                  <c:v>7.6072000000000117E-10</c:v>
                </c:pt>
                <c:pt idx="3">
                  <c:v>5.9960000000000103E-9</c:v>
                </c:pt>
                <c:pt idx="4">
                  <c:v>4.2473000000000052E-8</c:v>
                </c:pt>
                <c:pt idx="5">
                  <c:v>2.7037000000000048E-7</c:v>
                </c:pt>
                <c:pt idx="6">
                  <c:v>1.5468000000000016E-6</c:v>
                </c:pt>
                <c:pt idx="7">
                  <c:v>7.9523000000000102E-6</c:v>
                </c:pt>
                <c:pt idx="8">
                  <c:v>3.6743000000000031E-5</c:v>
                </c:pt>
                <c:pt idx="9" formatCode="General">
                  <c:v>1.525600000000001E-4</c:v>
                </c:pt>
                <c:pt idx="10" formatCode="General">
                  <c:v>5.6930000000000012E-4</c:v>
                </c:pt>
                <c:pt idx="11" formatCode="General">
                  <c:v>1.9091000000000015E-3</c:v>
                </c:pt>
                <c:pt idx="12" formatCode="General">
                  <c:v>5.7535000000000025E-3</c:v>
                </c:pt>
                <c:pt idx="13" formatCode="General">
                  <c:v>1.5583000000000007E-2</c:v>
                </c:pt>
                <c:pt idx="14" formatCode="General">
                  <c:v>3.7927000000000002E-2</c:v>
                </c:pt>
                <c:pt idx="15" formatCode="General">
                  <c:v>8.2961000000000021E-2</c:v>
                </c:pt>
                <c:pt idx="16" formatCode="General">
                  <c:v>0.16308</c:v>
                </c:pt>
                <c:pt idx="17" formatCode="General">
                  <c:v>0.28810000000000002</c:v>
                </c:pt>
                <c:pt idx="18" formatCode="General">
                  <c:v>0.45738000000000018</c:v>
                </c:pt>
                <c:pt idx="19" formatCode="General">
                  <c:v>0.65257000000000032</c:v>
                </c:pt>
                <c:pt idx="20" formatCode="General">
                  <c:v>0.83672000000000035</c:v>
                </c:pt>
                <c:pt idx="21" formatCode="General">
                  <c:v>0.96414000000000033</c:v>
                </c:pt>
                <c:pt idx="22" formatCode="General">
                  <c:v>0.99839999999999973</c:v>
                </c:pt>
                <c:pt idx="23" formatCode="General">
                  <c:v>0.92913000000000001</c:v>
                </c:pt>
                <c:pt idx="24" formatCode="General">
                  <c:v>0.77707000000000048</c:v>
                </c:pt>
                <c:pt idx="25" formatCode="General">
                  <c:v>0.58404</c:v>
                </c:pt>
                <c:pt idx="26" formatCode="General">
                  <c:v>0.39449000000000017</c:v>
                </c:pt>
                <c:pt idx="27" formatCode="General">
                  <c:v>0.23946000000000009</c:v>
                </c:pt>
                <c:pt idx="28" formatCode="General">
                  <c:v>0.13063</c:v>
                </c:pt>
                <c:pt idx="29" formatCode="General">
                  <c:v>6.4041000000000001E-2</c:v>
                </c:pt>
                <c:pt idx="30" formatCode="General">
                  <c:v>2.8215000000000011E-2</c:v>
                </c:pt>
                <c:pt idx="31" formatCode="General">
                  <c:v>1.1171000000000006E-2</c:v>
                </c:pt>
                <c:pt idx="32" formatCode="General">
                  <c:v>3.9750000000000002E-3</c:v>
                </c:pt>
                <c:pt idx="33" formatCode="General">
                  <c:v>1.2711000000000003E-3</c:v>
                </c:pt>
                <c:pt idx="34" formatCode="General">
                  <c:v>3.6528000000000011E-4</c:v>
                </c:pt>
                <c:pt idx="35">
                  <c:v>9.4337000000000083E-5</c:v>
                </c:pt>
                <c:pt idx="36">
                  <c:v>2.1895000000000027E-5</c:v>
                </c:pt>
                <c:pt idx="37">
                  <c:v>4.5667000000000041E-6</c:v>
                </c:pt>
                <c:pt idx="38">
                  <c:v>8.5601000000000106E-7</c:v>
                </c:pt>
                <c:pt idx="39">
                  <c:v>1.4420000000000017E-7</c:v>
                </c:pt>
                <c:pt idx="40">
                  <c:v>2.1830000000000034E-8</c:v>
                </c:pt>
                <c:pt idx="41">
                  <c:v>2.9699000000000044E-9</c:v>
                </c:pt>
                <c:pt idx="42">
                  <c:v>3.6311000000000062E-10</c:v>
                </c:pt>
                <c:pt idx="43">
                  <c:v>3.989700000000007E-11</c:v>
                </c:pt>
                <c:pt idx="44">
                  <c:v>3.9396000000000072E-12</c:v>
                </c:pt>
                <c:pt idx="45">
                  <c:v>3.4960000000000065E-13</c:v>
                </c:pt>
                <c:pt idx="46">
                  <c:v>2.7881000000000079E-14</c:v>
                </c:pt>
                <c:pt idx="47">
                  <c:v>1.9982000000000059E-15</c:v>
                </c:pt>
                <c:pt idx="48">
                  <c:v>1.2870000000000032E-16</c:v>
                </c:pt>
                <c:pt idx="49">
                  <c:v>7.4494000000000861E-18</c:v>
                </c:pt>
                <c:pt idx="50">
                  <c:v>3.8750000000000112E-19</c:v>
                </c:pt>
                <c:pt idx="51">
                  <c:v>1.8115000000000058E-20</c:v>
                </c:pt>
                <c:pt idx="52">
                  <c:v>7.610200000000088E-22</c:v>
                </c:pt>
                <c:pt idx="53">
                  <c:v>2.8732000000000106E-23</c:v>
                </c:pt>
                <c:pt idx="54">
                  <c:v>9.748800000000094E-25</c:v>
                </c:pt>
                <c:pt idx="55">
                  <c:v>2.9726000000000119E-26</c:v>
                </c:pt>
                <c:pt idx="56">
                  <c:v>8.1457000000000961E-28</c:v>
                </c:pt>
                <c:pt idx="57">
                  <c:v>2.0060000000000093E-29</c:v>
                </c:pt>
                <c:pt idx="58">
                  <c:v>4.4395000000000866E-31</c:v>
                </c:pt>
                <c:pt idx="59">
                  <c:v>8.8297000000001112E-33</c:v>
                </c:pt>
                <c:pt idx="60">
                  <c:v>1.5782000000000092E-34</c:v>
                </c:pt>
                <c:pt idx="61">
                  <c:v>2.5351000000000149E-36</c:v>
                </c:pt>
                <c:pt idx="62">
                  <c:v>3.6595000000000833E-38</c:v>
                </c:pt>
                <c:pt idx="63">
                  <c:v>4.7474000000000909E-40</c:v>
                </c:pt>
                <c:pt idx="64">
                  <c:v>5.534800000000098E-42</c:v>
                </c:pt>
                <c:pt idx="65">
                  <c:v>5.7991000000001045E-44</c:v>
                </c:pt>
                <c:pt idx="66">
                  <c:v>5.4603000000001029E-46</c:v>
                </c:pt>
                <c:pt idx="67">
                  <c:v>4.6204000000000952E-48</c:v>
                </c:pt>
                <c:pt idx="68">
                  <c:v>3.5136000000000885E-50</c:v>
                </c:pt>
                <c:pt idx="69">
                  <c:v>2.4012000000000799E-52</c:v>
                </c:pt>
                <c:pt idx="70">
                  <c:v>1.474700000000013E-54</c:v>
                </c:pt>
                <c:pt idx="71">
                  <c:v>8.1397000000001942E-57</c:v>
                </c:pt>
                <c:pt idx="72">
                  <c:v>4.0374000000000997E-59</c:v>
                </c:pt>
                <c:pt idx="73">
                  <c:v>1.7997000000000778E-61</c:v>
                </c:pt>
                <c:pt idx="74">
                  <c:v>7.2098000000001987E-64</c:v>
                </c:pt>
                <c:pt idx="75">
                  <c:v>2.5956000000000876E-66</c:v>
                </c:pt>
                <c:pt idx="76">
                  <c:v>8.3978000000002864E-69</c:v>
                </c:pt>
                <c:pt idx="77">
                  <c:v>2.4417000000000888E-71</c:v>
                </c:pt>
                <c:pt idx="78">
                  <c:v>6.3802000000002026E-74</c:v>
                </c:pt>
                <c:pt idx="79">
                  <c:v>1.4982000000000785E-76</c:v>
                </c:pt>
                <c:pt idx="80">
                  <c:v>3.1618000000001015E-79</c:v>
                </c:pt>
                <c:pt idx="81">
                  <c:v>5.9964000000002141E-82</c:v>
                </c:pt>
                <c:pt idx="82">
                  <c:v>1.0220000000000145E-84</c:v>
                </c:pt>
                <c:pt idx="83">
                  <c:v>1.5654000000000821E-87</c:v>
                </c:pt>
                <c:pt idx="84">
                  <c:v>2.1548000000000915E-90</c:v>
                </c:pt>
                <c:pt idx="85">
                  <c:v>2.6656000000001018E-93</c:v>
                </c:pt>
                <c:pt idx="86">
                  <c:v>2.9633000000001585E-96</c:v>
                </c:pt>
                <c:pt idx="87">
                  <c:v>2.9606000000001387E-99</c:v>
                </c:pt>
                <c:pt idx="88">
                  <c:v>2.6582000000001045E-102</c:v>
                </c:pt>
                <c:pt idx="89">
                  <c:v>2.1448000000000978E-105</c:v>
                </c:pt>
                <c:pt idx="90">
                  <c:v>1.5553000000000875E-108</c:v>
                </c:pt>
                <c:pt idx="91">
                  <c:v>1.013500000000078E-111</c:v>
                </c:pt>
                <c:pt idx="92">
                  <c:v>5.9356000000003467E-115</c:v>
                </c:pt>
                <c:pt idx="93">
                  <c:v>3.1239000000001814E-118</c:v>
                </c:pt>
                <c:pt idx="94">
                  <c:v>1.4776000000000894E-121</c:v>
                </c:pt>
                <c:pt idx="95">
                  <c:v>6.2806000000003621E-125</c:v>
                </c:pt>
                <c:pt idx="96">
                  <c:v>2.3991000000001704E-128</c:v>
                </c:pt>
                <c:pt idx="97">
                  <c:v>8.2361000000005178E-132</c:v>
                </c:pt>
                <c:pt idx="98">
                  <c:v>2.5409000000001778E-135</c:v>
                </c:pt>
                <c:pt idx="99">
                  <c:v>7.0448000000004529E-139</c:v>
                </c:pt>
                <c:pt idx="100">
                  <c:v>1.7553000000001014E-142</c:v>
                </c:pt>
                <c:pt idx="101">
                  <c:v>3.9304000000002745E-146</c:v>
                </c:pt>
                <c:pt idx="102">
                  <c:v>7.9093000000005611E-150</c:v>
                </c:pt>
                <c:pt idx="103">
                  <c:v>1.430400000000096E-153</c:v>
                </c:pt>
                <c:pt idx="104">
                  <c:v>2.3246000000001798E-157</c:v>
                </c:pt>
                <c:pt idx="105">
                  <c:v>3.3952000000002691E-161</c:v>
                </c:pt>
                <c:pt idx="106">
                  <c:v>4.4565000000003631E-165</c:v>
                </c:pt>
                <c:pt idx="107">
                  <c:v>5.2568000000004383E-169</c:v>
                </c:pt>
                <c:pt idx="108">
                  <c:v>5.5726000000004513E-173</c:v>
                </c:pt>
                <c:pt idx="109">
                  <c:v>5.3089000000004445E-177</c:v>
                </c:pt>
                <c:pt idx="110">
                  <c:v>4.545200000000428E-181</c:v>
                </c:pt>
                <c:pt idx="111">
                  <c:v>3.4971000000003383E-185</c:v>
                </c:pt>
                <c:pt idx="112">
                  <c:v>2.4181000000001953E-189</c:v>
                </c:pt>
                <c:pt idx="113">
                  <c:v>1.5026000000001678E-193</c:v>
                </c:pt>
                <c:pt idx="114">
                  <c:v>8.3911000000008075E-198</c:v>
                </c:pt>
                <c:pt idx="115">
                  <c:v>4.2112000000004444E-202</c:v>
                </c:pt>
                <c:pt idx="116">
                  <c:v>1.8993000000001847E-206</c:v>
                </c:pt>
                <c:pt idx="117">
                  <c:v>7.6982000000007514E-211</c:v>
                </c:pt>
                <c:pt idx="118">
                  <c:v>2.8041000000002801E-215</c:v>
                </c:pt>
                <c:pt idx="119">
                  <c:v>9.1792000000009341E-220</c:v>
                </c:pt>
                <c:pt idx="120">
                  <c:v>2.7004000000002807E-224</c:v>
                </c:pt>
                <c:pt idx="121">
                  <c:v>7.1391000000007426E-229</c:v>
                </c:pt>
                <c:pt idx="122">
                  <c:v>1.6962000000001859E-233</c:v>
                </c:pt>
                <c:pt idx="123">
                  <c:v>3.6217000000003742E-238</c:v>
                </c:pt>
                <c:pt idx="124">
                  <c:v>6.9495000000007536E-243</c:v>
                </c:pt>
                <c:pt idx="125">
                  <c:v>1.1984000000001097E-247</c:v>
                </c:pt>
                <c:pt idx="126">
                  <c:v>1.8572000000001977E-252</c:v>
                </c:pt>
                <c:pt idx="127">
                  <c:v>2.5865000000002911E-257</c:v>
                </c:pt>
                <c:pt idx="128">
                  <c:v>3.2374000000003714E-262</c:v>
                </c:pt>
                <c:pt idx="129">
                  <c:v>3.6414000000004522E-267</c:v>
                </c:pt>
                <c:pt idx="130">
                  <c:v>3.6809000000004573E-272</c:v>
                </c:pt>
                <c:pt idx="131">
                  <c:v>3.3438000000004148E-277</c:v>
                </c:pt>
                <c:pt idx="132">
                  <c:v>2.7298000000003592E-282</c:v>
                </c:pt>
                <c:pt idx="133">
                  <c:v>2.0028000000002745E-287</c:v>
                </c:pt>
                <c:pt idx="134">
                  <c:v>1.3205000000001839E-292</c:v>
                </c:pt>
                <c:pt idx="135">
                  <c:v>7.8246000000010269E-298</c:v>
                </c:pt>
                <c:pt idx="136">
                  <c:v>4.1666000000005594E-303</c:v>
                </c:pt>
                <c:pt idx="137">
                  <c:v>1.7627261414930704E-308</c:v>
                </c:pt>
                <c:pt idx="138">
                  <c:v>0</c:v>
                </c:pt>
                <c:pt idx="139">
                  <c:v>0</c:v>
                </c:pt>
                <c:pt idx="140" formatCode="General">
                  <c:v>0</c:v>
                </c:pt>
                <c:pt idx="141" formatCode="General">
                  <c:v>0</c:v>
                </c:pt>
                <c:pt idx="142" formatCode="General">
                  <c:v>0</c:v>
                </c:pt>
                <c:pt idx="143" formatCode="General">
                  <c:v>0</c:v>
                </c:pt>
                <c:pt idx="144" formatCode="General">
                  <c:v>0</c:v>
                </c:pt>
                <c:pt idx="145" formatCode="General">
                  <c:v>0</c:v>
                </c:pt>
                <c:pt idx="146" formatCode="General">
                  <c:v>0</c:v>
                </c:pt>
                <c:pt idx="147" formatCode="General">
                  <c:v>0</c:v>
                </c:pt>
                <c:pt idx="148" formatCode="General">
                  <c:v>0</c:v>
                </c:pt>
                <c:pt idx="149" formatCode="General">
                  <c:v>0</c:v>
                </c:pt>
                <c:pt idx="150" formatCode="General">
                  <c:v>0</c:v>
                </c:pt>
                <c:pt idx="151" formatCode="General">
                  <c:v>0</c:v>
                </c:pt>
                <c:pt idx="152" formatCode="General">
                  <c:v>0</c:v>
                </c:pt>
                <c:pt idx="153" formatCode="General">
                  <c:v>0</c:v>
                </c:pt>
                <c:pt idx="154" formatCode="General">
                  <c:v>0</c:v>
                </c:pt>
                <c:pt idx="155" formatCode="General">
                  <c:v>0</c:v>
                </c:pt>
                <c:pt idx="156" formatCode="General">
                  <c:v>0</c:v>
                </c:pt>
                <c:pt idx="157" formatCode="General">
                  <c:v>0</c:v>
                </c:pt>
                <c:pt idx="158" formatCode="General">
                  <c:v>0</c:v>
                </c:pt>
                <c:pt idx="159" formatCode="General">
                  <c:v>0</c:v>
                </c:pt>
              </c:numCache>
            </c:numRef>
          </c:yVal>
          <c:smooth val="1"/>
        </c:ser>
        <c:axId val="68579712"/>
        <c:axId val="68581248"/>
      </c:scatterChart>
      <c:valAx>
        <c:axId val="68579712"/>
        <c:scaling>
          <c:orientation val="minMax"/>
        </c:scaling>
        <c:axPos val="b"/>
        <c:numFmt formatCode="General" sourceLinked="1"/>
        <c:tickLblPos val="nextTo"/>
        <c:crossAx val="68581248"/>
        <c:crosses val="autoZero"/>
        <c:crossBetween val="midCat"/>
      </c:valAx>
      <c:valAx>
        <c:axId val="68581248"/>
        <c:scaling>
          <c:orientation val="minMax"/>
        </c:scaling>
        <c:delete val="1"/>
        <c:axPos val="l"/>
        <c:numFmt formatCode="0.00E+00" sourceLinked="1"/>
        <c:tickLblPos val="none"/>
        <c:crossAx val="68579712"/>
        <c:crosses val="autoZero"/>
        <c:crossBetween val="midCat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3"/>
          <c:order val="3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'tisaph2.csv'!$B$1:$B$160</c:f>
              <c:numCache>
                <c:formatCode>0.00E+00</c:formatCode>
                <c:ptCount val="160"/>
                <c:pt idx="0">
                  <c:v>8.8871000000000185E-12</c:v>
                </c:pt>
                <c:pt idx="1">
                  <c:v>8.6734000000000209E-11</c:v>
                </c:pt>
                <c:pt idx="2">
                  <c:v>7.6072000000000117E-10</c:v>
                </c:pt>
                <c:pt idx="3">
                  <c:v>5.9960000000000103E-9</c:v>
                </c:pt>
                <c:pt idx="4">
                  <c:v>4.2473000000000052E-8</c:v>
                </c:pt>
                <c:pt idx="5">
                  <c:v>2.7037000000000048E-7</c:v>
                </c:pt>
                <c:pt idx="6">
                  <c:v>1.5468000000000016E-6</c:v>
                </c:pt>
                <c:pt idx="7">
                  <c:v>7.9523000000000102E-6</c:v>
                </c:pt>
                <c:pt idx="8">
                  <c:v>3.6743000000000031E-5</c:v>
                </c:pt>
                <c:pt idx="9" formatCode="General">
                  <c:v>1.525600000000001E-4</c:v>
                </c:pt>
                <c:pt idx="10" formatCode="General">
                  <c:v>5.6930000000000012E-4</c:v>
                </c:pt>
                <c:pt idx="11" formatCode="General">
                  <c:v>1.9091000000000015E-3</c:v>
                </c:pt>
                <c:pt idx="12" formatCode="General">
                  <c:v>5.7535000000000025E-3</c:v>
                </c:pt>
                <c:pt idx="13" formatCode="General">
                  <c:v>1.5583000000000007E-2</c:v>
                </c:pt>
                <c:pt idx="14" formatCode="General">
                  <c:v>3.7927000000000002E-2</c:v>
                </c:pt>
                <c:pt idx="15" formatCode="General">
                  <c:v>8.2961000000000021E-2</c:v>
                </c:pt>
                <c:pt idx="16" formatCode="General">
                  <c:v>0.16308</c:v>
                </c:pt>
                <c:pt idx="17" formatCode="General">
                  <c:v>0.28810000000000002</c:v>
                </c:pt>
                <c:pt idx="18" formatCode="General">
                  <c:v>0.45738000000000018</c:v>
                </c:pt>
                <c:pt idx="19" formatCode="General">
                  <c:v>0.65257000000000032</c:v>
                </c:pt>
                <c:pt idx="20" formatCode="General">
                  <c:v>0.83672000000000035</c:v>
                </c:pt>
                <c:pt idx="21" formatCode="General">
                  <c:v>0.96414000000000033</c:v>
                </c:pt>
                <c:pt idx="22" formatCode="General">
                  <c:v>0.99839999999999973</c:v>
                </c:pt>
                <c:pt idx="23" formatCode="General">
                  <c:v>0.92913000000000001</c:v>
                </c:pt>
                <c:pt idx="24" formatCode="General">
                  <c:v>0.77707000000000048</c:v>
                </c:pt>
                <c:pt idx="25" formatCode="General">
                  <c:v>0.58404</c:v>
                </c:pt>
                <c:pt idx="26" formatCode="General">
                  <c:v>0.39449000000000017</c:v>
                </c:pt>
                <c:pt idx="27" formatCode="General">
                  <c:v>0.23946000000000009</c:v>
                </c:pt>
                <c:pt idx="28" formatCode="General">
                  <c:v>0.13063</c:v>
                </c:pt>
                <c:pt idx="29" formatCode="General">
                  <c:v>6.4041000000000001E-2</c:v>
                </c:pt>
                <c:pt idx="30" formatCode="General">
                  <c:v>2.8215000000000011E-2</c:v>
                </c:pt>
                <c:pt idx="31" formatCode="General">
                  <c:v>1.1171000000000006E-2</c:v>
                </c:pt>
                <c:pt idx="32" formatCode="General">
                  <c:v>3.9750000000000002E-3</c:v>
                </c:pt>
                <c:pt idx="33" formatCode="General">
                  <c:v>1.2711000000000003E-3</c:v>
                </c:pt>
                <c:pt idx="34" formatCode="General">
                  <c:v>3.6528000000000011E-4</c:v>
                </c:pt>
                <c:pt idx="35">
                  <c:v>9.4337000000000083E-5</c:v>
                </c:pt>
                <c:pt idx="36">
                  <c:v>2.1895000000000027E-5</c:v>
                </c:pt>
                <c:pt idx="37">
                  <c:v>4.5667000000000041E-6</c:v>
                </c:pt>
                <c:pt idx="38">
                  <c:v>8.5601000000000106E-7</c:v>
                </c:pt>
                <c:pt idx="39">
                  <c:v>1.4420000000000017E-7</c:v>
                </c:pt>
                <c:pt idx="40">
                  <c:v>2.1830000000000034E-8</c:v>
                </c:pt>
                <c:pt idx="41">
                  <c:v>2.9699000000000044E-9</c:v>
                </c:pt>
                <c:pt idx="42">
                  <c:v>3.6311000000000062E-10</c:v>
                </c:pt>
                <c:pt idx="43">
                  <c:v>3.989700000000007E-11</c:v>
                </c:pt>
                <c:pt idx="44">
                  <c:v>3.9396000000000072E-12</c:v>
                </c:pt>
                <c:pt idx="45">
                  <c:v>3.4960000000000065E-13</c:v>
                </c:pt>
                <c:pt idx="46">
                  <c:v>2.7881000000000079E-14</c:v>
                </c:pt>
                <c:pt idx="47">
                  <c:v>1.9982000000000059E-15</c:v>
                </c:pt>
                <c:pt idx="48">
                  <c:v>1.2870000000000032E-16</c:v>
                </c:pt>
                <c:pt idx="49">
                  <c:v>7.4494000000000861E-18</c:v>
                </c:pt>
                <c:pt idx="50">
                  <c:v>3.8750000000000112E-19</c:v>
                </c:pt>
                <c:pt idx="51">
                  <c:v>1.8115000000000058E-20</c:v>
                </c:pt>
                <c:pt idx="52">
                  <c:v>7.610200000000088E-22</c:v>
                </c:pt>
                <c:pt idx="53">
                  <c:v>2.8732000000000106E-23</c:v>
                </c:pt>
                <c:pt idx="54">
                  <c:v>9.748800000000094E-25</c:v>
                </c:pt>
                <c:pt idx="55">
                  <c:v>2.9726000000000119E-26</c:v>
                </c:pt>
                <c:pt idx="56">
                  <c:v>8.1457000000000961E-28</c:v>
                </c:pt>
                <c:pt idx="57">
                  <c:v>2.0060000000000093E-29</c:v>
                </c:pt>
                <c:pt idx="58">
                  <c:v>4.4395000000000866E-31</c:v>
                </c:pt>
                <c:pt idx="59">
                  <c:v>8.8297000000001112E-33</c:v>
                </c:pt>
                <c:pt idx="60">
                  <c:v>1.5782000000000092E-34</c:v>
                </c:pt>
                <c:pt idx="61">
                  <c:v>2.5351000000000149E-36</c:v>
                </c:pt>
                <c:pt idx="62">
                  <c:v>3.6595000000000833E-38</c:v>
                </c:pt>
                <c:pt idx="63">
                  <c:v>4.7474000000000909E-40</c:v>
                </c:pt>
                <c:pt idx="64">
                  <c:v>5.534800000000098E-42</c:v>
                </c:pt>
                <c:pt idx="65">
                  <c:v>5.7991000000001045E-44</c:v>
                </c:pt>
                <c:pt idx="66">
                  <c:v>5.4603000000001029E-46</c:v>
                </c:pt>
                <c:pt idx="67">
                  <c:v>4.6204000000000952E-48</c:v>
                </c:pt>
                <c:pt idx="68">
                  <c:v>3.5136000000000885E-50</c:v>
                </c:pt>
                <c:pt idx="69">
                  <c:v>2.4012000000000799E-52</c:v>
                </c:pt>
                <c:pt idx="70">
                  <c:v>1.474700000000013E-54</c:v>
                </c:pt>
                <c:pt idx="71">
                  <c:v>8.1397000000001942E-57</c:v>
                </c:pt>
                <c:pt idx="72">
                  <c:v>4.0374000000000997E-59</c:v>
                </c:pt>
                <c:pt idx="73">
                  <c:v>1.7997000000000778E-61</c:v>
                </c:pt>
                <c:pt idx="74">
                  <c:v>7.2098000000001987E-64</c:v>
                </c:pt>
                <c:pt idx="75">
                  <c:v>2.5956000000000876E-66</c:v>
                </c:pt>
                <c:pt idx="76">
                  <c:v>8.3978000000002864E-69</c:v>
                </c:pt>
                <c:pt idx="77">
                  <c:v>2.4417000000000888E-71</c:v>
                </c:pt>
                <c:pt idx="78">
                  <c:v>6.3802000000002026E-74</c:v>
                </c:pt>
                <c:pt idx="79">
                  <c:v>1.4982000000000785E-76</c:v>
                </c:pt>
                <c:pt idx="80">
                  <c:v>3.1618000000001015E-79</c:v>
                </c:pt>
                <c:pt idx="81">
                  <c:v>5.9964000000002141E-82</c:v>
                </c:pt>
                <c:pt idx="82">
                  <c:v>1.0220000000000145E-84</c:v>
                </c:pt>
                <c:pt idx="83">
                  <c:v>1.5654000000000821E-87</c:v>
                </c:pt>
                <c:pt idx="84">
                  <c:v>2.1548000000000915E-90</c:v>
                </c:pt>
                <c:pt idx="85">
                  <c:v>2.6656000000001018E-93</c:v>
                </c:pt>
                <c:pt idx="86">
                  <c:v>2.9633000000001585E-96</c:v>
                </c:pt>
                <c:pt idx="87">
                  <c:v>2.9606000000001387E-99</c:v>
                </c:pt>
                <c:pt idx="88">
                  <c:v>2.6582000000001045E-102</c:v>
                </c:pt>
                <c:pt idx="89">
                  <c:v>2.1448000000000978E-105</c:v>
                </c:pt>
                <c:pt idx="90">
                  <c:v>1.5553000000000875E-108</c:v>
                </c:pt>
                <c:pt idx="91">
                  <c:v>1.013500000000078E-111</c:v>
                </c:pt>
                <c:pt idx="92">
                  <c:v>5.9356000000003467E-115</c:v>
                </c:pt>
                <c:pt idx="93">
                  <c:v>3.1239000000001814E-118</c:v>
                </c:pt>
                <c:pt idx="94">
                  <c:v>1.4776000000000894E-121</c:v>
                </c:pt>
                <c:pt idx="95">
                  <c:v>6.2806000000003621E-125</c:v>
                </c:pt>
                <c:pt idx="96">
                  <c:v>2.3991000000001704E-128</c:v>
                </c:pt>
                <c:pt idx="97">
                  <c:v>8.2361000000005178E-132</c:v>
                </c:pt>
                <c:pt idx="98">
                  <c:v>2.5409000000001778E-135</c:v>
                </c:pt>
                <c:pt idx="99">
                  <c:v>7.0448000000004529E-139</c:v>
                </c:pt>
                <c:pt idx="100">
                  <c:v>1.7553000000001014E-142</c:v>
                </c:pt>
                <c:pt idx="101">
                  <c:v>3.9304000000002745E-146</c:v>
                </c:pt>
                <c:pt idx="102">
                  <c:v>7.9093000000005611E-150</c:v>
                </c:pt>
                <c:pt idx="103">
                  <c:v>1.430400000000096E-153</c:v>
                </c:pt>
                <c:pt idx="104">
                  <c:v>2.3246000000001798E-157</c:v>
                </c:pt>
                <c:pt idx="105">
                  <c:v>3.3952000000002691E-161</c:v>
                </c:pt>
                <c:pt idx="106">
                  <c:v>4.4565000000003631E-165</c:v>
                </c:pt>
                <c:pt idx="107">
                  <c:v>5.2568000000004383E-169</c:v>
                </c:pt>
                <c:pt idx="108">
                  <c:v>5.5726000000004513E-173</c:v>
                </c:pt>
                <c:pt idx="109">
                  <c:v>5.3089000000004445E-177</c:v>
                </c:pt>
                <c:pt idx="110">
                  <c:v>4.545200000000428E-181</c:v>
                </c:pt>
                <c:pt idx="111">
                  <c:v>3.4971000000003383E-185</c:v>
                </c:pt>
                <c:pt idx="112">
                  <c:v>2.4181000000001953E-189</c:v>
                </c:pt>
                <c:pt idx="113">
                  <c:v>1.5026000000001678E-193</c:v>
                </c:pt>
                <c:pt idx="114">
                  <c:v>8.3911000000008075E-198</c:v>
                </c:pt>
                <c:pt idx="115">
                  <c:v>4.2112000000004444E-202</c:v>
                </c:pt>
                <c:pt idx="116">
                  <c:v>1.8993000000001847E-206</c:v>
                </c:pt>
                <c:pt idx="117">
                  <c:v>7.6982000000007514E-211</c:v>
                </c:pt>
                <c:pt idx="118">
                  <c:v>2.8041000000002801E-215</c:v>
                </c:pt>
                <c:pt idx="119">
                  <c:v>9.1792000000009341E-220</c:v>
                </c:pt>
                <c:pt idx="120">
                  <c:v>2.7004000000002807E-224</c:v>
                </c:pt>
                <c:pt idx="121">
                  <c:v>7.1391000000007426E-229</c:v>
                </c:pt>
                <c:pt idx="122">
                  <c:v>1.6962000000001859E-233</c:v>
                </c:pt>
                <c:pt idx="123">
                  <c:v>3.6217000000003742E-238</c:v>
                </c:pt>
                <c:pt idx="124">
                  <c:v>6.9495000000007536E-243</c:v>
                </c:pt>
                <c:pt idx="125">
                  <c:v>1.1984000000001097E-247</c:v>
                </c:pt>
                <c:pt idx="126">
                  <c:v>1.8572000000001977E-252</c:v>
                </c:pt>
                <c:pt idx="127">
                  <c:v>2.5865000000002911E-257</c:v>
                </c:pt>
                <c:pt idx="128">
                  <c:v>3.2374000000003714E-262</c:v>
                </c:pt>
                <c:pt idx="129">
                  <c:v>3.6414000000004522E-267</c:v>
                </c:pt>
                <c:pt idx="130">
                  <c:v>3.6809000000004573E-272</c:v>
                </c:pt>
                <c:pt idx="131">
                  <c:v>3.3438000000004148E-277</c:v>
                </c:pt>
                <c:pt idx="132">
                  <c:v>2.7298000000003592E-282</c:v>
                </c:pt>
                <c:pt idx="133">
                  <c:v>2.0028000000002745E-287</c:v>
                </c:pt>
                <c:pt idx="134">
                  <c:v>1.3205000000001839E-292</c:v>
                </c:pt>
                <c:pt idx="135">
                  <c:v>7.8246000000010269E-298</c:v>
                </c:pt>
                <c:pt idx="136">
                  <c:v>4.1666000000005594E-303</c:v>
                </c:pt>
                <c:pt idx="137">
                  <c:v>1.7627261414930704E-308</c:v>
                </c:pt>
                <c:pt idx="138">
                  <c:v>0</c:v>
                </c:pt>
                <c:pt idx="139">
                  <c:v>0</c:v>
                </c:pt>
                <c:pt idx="140" formatCode="General">
                  <c:v>0</c:v>
                </c:pt>
                <c:pt idx="141" formatCode="General">
                  <c:v>0</c:v>
                </c:pt>
                <c:pt idx="142" formatCode="General">
                  <c:v>0</c:v>
                </c:pt>
                <c:pt idx="143" formatCode="General">
                  <c:v>0</c:v>
                </c:pt>
                <c:pt idx="144" formatCode="General">
                  <c:v>0</c:v>
                </c:pt>
                <c:pt idx="145" formatCode="General">
                  <c:v>0</c:v>
                </c:pt>
                <c:pt idx="146" formatCode="General">
                  <c:v>0</c:v>
                </c:pt>
                <c:pt idx="147" formatCode="General">
                  <c:v>0</c:v>
                </c:pt>
                <c:pt idx="148" formatCode="General">
                  <c:v>0</c:v>
                </c:pt>
                <c:pt idx="149" formatCode="General">
                  <c:v>0</c:v>
                </c:pt>
                <c:pt idx="150" formatCode="General">
                  <c:v>0</c:v>
                </c:pt>
                <c:pt idx="151" formatCode="General">
                  <c:v>0</c:v>
                </c:pt>
                <c:pt idx="152" formatCode="General">
                  <c:v>0</c:v>
                </c:pt>
                <c:pt idx="153" formatCode="General">
                  <c:v>0</c:v>
                </c:pt>
                <c:pt idx="154" formatCode="General">
                  <c:v>0</c:v>
                </c:pt>
                <c:pt idx="155" formatCode="General">
                  <c:v>0</c:v>
                </c:pt>
                <c:pt idx="156" formatCode="General">
                  <c:v>0</c:v>
                </c:pt>
                <c:pt idx="157" formatCode="General">
                  <c:v>0</c:v>
                </c:pt>
                <c:pt idx="158" formatCode="General">
                  <c:v>0</c:v>
                </c:pt>
                <c:pt idx="159" formatCode="General">
                  <c:v>0</c:v>
                </c:pt>
              </c:numCache>
            </c:numRef>
          </c:yVal>
          <c:smooth val="1"/>
        </c:ser>
        <c:ser>
          <c:idx val="4"/>
          <c:order val="4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'tisaph2.csv'!$C$1:$C$160</c:f>
              <c:numCache>
                <c:formatCode>General</c:formatCode>
                <c:ptCount val="160"/>
                <c:pt idx="0">
                  <c:v>1.525600000000001E-4</c:v>
                </c:pt>
                <c:pt idx="1">
                  <c:v>5.6930000000000012E-4</c:v>
                </c:pt>
                <c:pt idx="2">
                  <c:v>1.9091000000000015E-3</c:v>
                </c:pt>
                <c:pt idx="3">
                  <c:v>5.7535000000000025E-3</c:v>
                </c:pt>
                <c:pt idx="4">
                  <c:v>1.5583000000000007E-2</c:v>
                </c:pt>
                <c:pt idx="5">
                  <c:v>3.7927000000000002E-2</c:v>
                </c:pt>
                <c:pt idx="6">
                  <c:v>8.2961000000000021E-2</c:v>
                </c:pt>
                <c:pt idx="7">
                  <c:v>0.16308</c:v>
                </c:pt>
                <c:pt idx="8">
                  <c:v>0.28810000000000002</c:v>
                </c:pt>
                <c:pt idx="9">
                  <c:v>0.45738000000000018</c:v>
                </c:pt>
                <c:pt idx="10">
                  <c:v>0.65257000000000032</c:v>
                </c:pt>
                <c:pt idx="11">
                  <c:v>0.83672000000000035</c:v>
                </c:pt>
                <c:pt idx="12">
                  <c:v>0.96414000000000033</c:v>
                </c:pt>
                <c:pt idx="13">
                  <c:v>0.99839999999999973</c:v>
                </c:pt>
                <c:pt idx="14">
                  <c:v>0.92913000000000001</c:v>
                </c:pt>
                <c:pt idx="15">
                  <c:v>0.77707000000000048</c:v>
                </c:pt>
                <c:pt idx="16">
                  <c:v>0.58404</c:v>
                </c:pt>
                <c:pt idx="17">
                  <c:v>0.39449000000000017</c:v>
                </c:pt>
                <c:pt idx="18">
                  <c:v>0.23946000000000009</c:v>
                </c:pt>
                <c:pt idx="19">
                  <c:v>0.13063</c:v>
                </c:pt>
                <c:pt idx="20">
                  <c:v>6.4041000000000001E-2</c:v>
                </c:pt>
                <c:pt idx="21">
                  <c:v>2.8215000000000011E-2</c:v>
                </c:pt>
                <c:pt idx="22">
                  <c:v>1.1171000000000006E-2</c:v>
                </c:pt>
                <c:pt idx="23">
                  <c:v>3.9750000000000002E-3</c:v>
                </c:pt>
                <c:pt idx="24">
                  <c:v>1.2711000000000003E-3</c:v>
                </c:pt>
                <c:pt idx="25">
                  <c:v>3.6528000000000011E-4</c:v>
                </c:pt>
                <c:pt idx="26" formatCode="0.00E+00">
                  <c:v>9.4337000000000083E-5</c:v>
                </c:pt>
                <c:pt idx="27" formatCode="0.00E+00">
                  <c:v>2.1895000000000027E-5</c:v>
                </c:pt>
                <c:pt idx="28" formatCode="0.00E+00">
                  <c:v>4.5667000000000041E-6</c:v>
                </c:pt>
                <c:pt idx="29" formatCode="0.00E+00">
                  <c:v>8.5601000000000106E-7</c:v>
                </c:pt>
                <c:pt idx="30" formatCode="0.00E+00">
                  <c:v>1.4420000000000017E-7</c:v>
                </c:pt>
                <c:pt idx="31" formatCode="0.00E+00">
                  <c:v>2.1830000000000034E-8</c:v>
                </c:pt>
                <c:pt idx="32" formatCode="0.00E+00">
                  <c:v>2.9699000000000044E-9</c:v>
                </c:pt>
                <c:pt idx="33" formatCode="0.00E+00">
                  <c:v>3.6311000000000062E-10</c:v>
                </c:pt>
                <c:pt idx="34" formatCode="0.00E+00">
                  <c:v>3.989700000000007E-11</c:v>
                </c:pt>
                <c:pt idx="35" formatCode="0.00E+00">
                  <c:v>3.9396000000000072E-12</c:v>
                </c:pt>
                <c:pt idx="36" formatCode="0.00E+00">
                  <c:v>3.4960000000000065E-13</c:v>
                </c:pt>
                <c:pt idx="37" formatCode="0.00E+00">
                  <c:v>2.7881000000000079E-14</c:v>
                </c:pt>
                <c:pt idx="38" formatCode="0.00E+00">
                  <c:v>1.9982000000000059E-15</c:v>
                </c:pt>
                <c:pt idx="39" formatCode="0.00E+00">
                  <c:v>1.2870000000000032E-16</c:v>
                </c:pt>
                <c:pt idx="40" formatCode="0.00E+00">
                  <c:v>7.4494000000000861E-18</c:v>
                </c:pt>
                <c:pt idx="41" formatCode="0.00E+00">
                  <c:v>3.8750000000000112E-19</c:v>
                </c:pt>
                <c:pt idx="42" formatCode="0.00E+00">
                  <c:v>1.8115000000000058E-20</c:v>
                </c:pt>
                <c:pt idx="43" formatCode="0.00E+00">
                  <c:v>7.610200000000088E-22</c:v>
                </c:pt>
                <c:pt idx="44" formatCode="0.00E+00">
                  <c:v>2.8732000000000106E-23</c:v>
                </c:pt>
                <c:pt idx="45" formatCode="0.00E+00">
                  <c:v>9.748800000000094E-25</c:v>
                </c:pt>
                <c:pt idx="46" formatCode="0.00E+00">
                  <c:v>2.9726000000000119E-26</c:v>
                </c:pt>
                <c:pt idx="47" formatCode="0.00E+00">
                  <c:v>8.1457000000000961E-28</c:v>
                </c:pt>
                <c:pt idx="48" formatCode="0.00E+00">
                  <c:v>2.0060000000000093E-29</c:v>
                </c:pt>
                <c:pt idx="49" formatCode="0.00E+00">
                  <c:v>4.4395000000000866E-31</c:v>
                </c:pt>
                <c:pt idx="50" formatCode="0.00E+00">
                  <c:v>8.8297000000001112E-33</c:v>
                </c:pt>
                <c:pt idx="51" formatCode="0.00E+00">
                  <c:v>1.5782000000000092E-34</c:v>
                </c:pt>
                <c:pt idx="52" formatCode="0.00E+00">
                  <c:v>2.5351000000000149E-36</c:v>
                </c:pt>
                <c:pt idx="53" formatCode="0.00E+00">
                  <c:v>3.6595000000000833E-38</c:v>
                </c:pt>
                <c:pt idx="54" formatCode="0.00E+00">
                  <c:v>4.7474000000000909E-40</c:v>
                </c:pt>
                <c:pt idx="55" formatCode="0.00E+00">
                  <c:v>5.534800000000098E-42</c:v>
                </c:pt>
                <c:pt idx="56" formatCode="0.00E+00">
                  <c:v>5.7991000000001045E-44</c:v>
                </c:pt>
                <c:pt idx="57" formatCode="0.00E+00">
                  <c:v>5.4603000000001029E-46</c:v>
                </c:pt>
                <c:pt idx="58" formatCode="0.00E+00">
                  <c:v>4.6204000000000952E-48</c:v>
                </c:pt>
                <c:pt idx="59" formatCode="0.00E+00">
                  <c:v>3.5136000000000885E-50</c:v>
                </c:pt>
                <c:pt idx="60" formatCode="0.00E+00">
                  <c:v>2.4012000000000799E-52</c:v>
                </c:pt>
                <c:pt idx="61" formatCode="0.00E+00">
                  <c:v>1.474700000000013E-54</c:v>
                </c:pt>
                <c:pt idx="62" formatCode="0.00E+00">
                  <c:v>8.1397000000001942E-57</c:v>
                </c:pt>
                <c:pt idx="63" formatCode="0.00E+00">
                  <c:v>4.0374000000000997E-59</c:v>
                </c:pt>
                <c:pt idx="64" formatCode="0.00E+00">
                  <c:v>1.7997000000000778E-61</c:v>
                </c:pt>
                <c:pt idx="65" formatCode="0.00E+00">
                  <c:v>7.2098000000001987E-64</c:v>
                </c:pt>
                <c:pt idx="66" formatCode="0.00E+00">
                  <c:v>2.5956000000000876E-66</c:v>
                </c:pt>
                <c:pt idx="67" formatCode="0.00E+00">
                  <c:v>8.3978000000002864E-69</c:v>
                </c:pt>
                <c:pt idx="68" formatCode="0.00E+00">
                  <c:v>2.4417000000000888E-71</c:v>
                </c:pt>
                <c:pt idx="69" formatCode="0.00E+00">
                  <c:v>6.3802000000002026E-74</c:v>
                </c:pt>
                <c:pt idx="70" formatCode="0.00E+00">
                  <c:v>1.4982000000000785E-76</c:v>
                </c:pt>
                <c:pt idx="71" formatCode="0.00E+00">
                  <c:v>3.1618000000001015E-79</c:v>
                </c:pt>
                <c:pt idx="72" formatCode="0.00E+00">
                  <c:v>5.9964000000002141E-82</c:v>
                </c:pt>
                <c:pt idx="73" formatCode="0.00E+00">
                  <c:v>1.0220000000000145E-84</c:v>
                </c:pt>
                <c:pt idx="74" formatCode="0.00E+00">
                  <c:v>1.5654000000000821E-87</c:v>
                </c:pt>
                <c:pt idx="75" formatCode="0.00E+00">
                  <c:v>2.1548000000000915E-90</c:v>
                </c:pt>
                <c:pt idx="76" formatCode="0.00E+00">
                  <c:v>2.6656000000001018E-93</c:v>
                </c:pt>
                <c:pt idx="77" formatCode="0.00E+00">
                  <c:v>2.9633000000001585E-96</c:v>
                </c:pt>
                <c:pt idx="78" formatCode="0.00E+00">
                  <c:v>2.9606000000001387E-99</c:v>
                </c:pt>
                <c:pt idx="79" formatCode="0.00E+00">
                  <c:v>2.6582000000001045E-102</c:v>
                </c:pt>
                <c:pt idx="80" formatCode="0.00E+00">
                  <c:v>2.1448000000000978E-105</c:v>
                </c:pt>
                <c:pt idx="81" formatCode="0.00E+00">
                  <c:v>1.5553000000000875E-108</c:v>
                </c:pt>
                <c:pt idx="82" formatCode="0.00E+00">
                  <c:v>1.013500000000078E-111</c:v>
                </c:pt>
                <c:pt idx="83" formatCode="0.00E+00">
                  <c:v>5.9356000000003467E-115</c:v>
                </c:pt>
                <c:pt idx="84" formatCode="0.00E+00">
                  <c:v>3.1239000000001814E-118</c:v>
                </c:pt>
                <c:pt idx="85" formatCode="0.00E+00">
                  <c:v>1.4776000000000894E-121</c:v>
                </c:pt>
                <c:pt idx="86" formatCode="0.00E+00">
                  <c:v>6.2806000000003621E-125</c:v>
                </c:pt>
                <c:pt idx="87" formatCode="0.00E+00">
                  <c:v>2.3991000000001704E-128</c:v>
                </c:pt>
                <c:pt idx="88" formatCode="0.00E+00">
                  <c:v>8.2361000000005178E-132</c:v>
                </c:pt>
                <c:pt idx="89" formatCode="0.00E+00">
                  <c:v>2.5409000000001778E-135</c:v>
                </c:pt>
                <c:pt idx="90" formatCode="0.00E+00">
                  <c:v>7.0448000000004529E-139</c:v>
                </c:pt>
                <c:pt idx="91" formatCode="0.00E+00">
                  <c:v>1.7553000000001014E-142</c:v>
                </c:pt>
                <c:pt idx="92" formatCode="0.00E+00">
                  <c:v>3.9304000000002745E-146</c:v>
                </c:pt>
                <c:pt idx="93" formatCode="0.00E+00">
                  <c:v>7.9093000000005611E-150</c:v>
                </c:pt>
                <c:pt idx="94" formatCode="0.00E+00">
                  <c:v>1.430400000000096E-153</c:v>
                </c:pt>
                <c:pt idx="95" formatCode="0.00E+00">
                  <c:v>2.3246000000001798E-157</c:v>
                </c:pt>
                <c:pt idx="96" formatCode="0.00E+00">
                  <c:v>3.3952000000002691E-161</c:v>
                </c:pt>
                <c:pt idx="97" formatCode="0.00E+00">
                  <c:v>4.4565000000003631E-165</c:v>
                </c:pt>
                <c:pt idx="98" formatCode="0.00E+00">
                  <c:v>5.2568000000004383E-169</c:v>
                </c:pt>
                <c:pt idx="99" formatCode="0.00E+00">
                  <c:v>5.5726000000004513E-173</c:v>
                </c:pt>
                <c:pt idx="100" formatCode="0.00E+00">
                  <c:v>5.3089000000004445E-177</c:v>
                </c:pt>
                <c:pt idx="101" formatCode="0.00E+00">
                  <c:v>4.545200000000428E-181</c:v>
                </c:pt>
                <c:pt idx="102" formatCode="0.00E+00">
                  <c:v>3.4971000000003383E-185</c:v>
                </c:pt>
                <c:pt idx="103" formatCode="0.00E+00">
                  <c:v>2.4181000000001953E-189</c:v>
                </c:pt>
                <c:pt idx="104" formatCode="0.00E+00">
                  <c:v>1.5026000000001678E-193</c:v>
                </c:pt>
                <c:pt idx="105" formatCode="0.00E+00">
                  <c:v>8.3911000000008075E-198</c:v>
                </c:pt>
                <c:pt idx="106" formatCode="0.00E+00">
                  <c:v>4.2112000000004444E-202</c:v>
                </c:pt>
                <c:pt idx="107" formatCode="0.00E+00">
                  <c:v>1.8993000000001847E-206</c:v>
                </c:pt>
                <c:pt idx="108" formatCode="0.00E+00">
                  <c:v>7.6982000000007514E-211</c:v>
                </c:pt>
                <c:pt idx="109" formatCode="0.00E+00">
                  <c:v>2.8041000000002801E-215</c:v>
                </c:pt>
                <c:pt idx="110" formatCode="0.00E+00">
                  <c:v>9.1792000000009341E-220</c:v>
                </c:pt>
                <c:pt idx="111" formatCode="0.00E+00">
                  <c:v>2.7004000000002807E-224</c:v>
                </c:pt>
                <c:pt idx="112" formatCode="0.00E+00">
                  <c:v>7.1391000000007426E-229</c:v>
                </c:pt>
                <c:pt idx="113" formatCode="0.00E+00">
                  <c:v>1.6962000000001859E-233</c:v>
                </c:pt>
                <c:pt idx="114" formatCode="0.00E+00">
                  <c:v>3.6217000000003742E-238</c:v>
                </c:pt>
                <c:pt idx="115" formatCode="0.00E+00">
                  <c:v>6.9495000000007536E-243</c:v>
                </c:pt>
                <c:pt idx="116" formatCode="0.00E+00">
                  <c:v>1.1984000000001097E-247</c:v>
                </c:pt>
                <c:pt idx="117" formatCode="0.00E+00">
                  <c:v>1.8572000000001977E-252</c:v>
                </c:pt>
                <c:pt idx="118" formatCode="0.00E+00">
                  <c:v>2.5865000000002911E-257</c:v>
                </c:pt>
                <c:pt idx="119" formatCode="0.00E+00">
                  <c:v>3.2374000000003714E-262</c:v>
                </c:pt>
                <c:pt idx="120" formatCode="0.00E+00">
                  <c:v>3.6414000000004522E-267</c:v>
                </c:pt>
                <c:pt idx="121" formatCode="0.00E+00">
                  <c:v>3.6809000000004573E-272</c:v>
                </c:pt>
                <c:pt idx="122" formatCode="0.00E+00">
                  <c:v>3.3438000000004148E-277</c:v>
                </c:pt>
                <c:pt idx="123" formatCode="0.00E+00">
                  <c:v>2.7298000000003592E-282</c:v>
                </c:pt>
                <c:pt idx="124" formatCode="0.00E+00">
                  <c:v>2.0028000000002745E-287</c:v>
                </c:pt>
                <c:pt idx="125" formatCode="0.00E+00">
                  <c:v>1.3205000000001839E-292</c:v>
                </c:pt>
                <c:pt idx="126" formatCode="0.00E+00">
                  <c:v>7.8246000000010269E-298</c:v>
                </c:pt>
                <c:pt idx="127" formatCode="0.00E+00">
                  <c:v>4.1666000000005594E-303</c:v>
                </c:pt>
                <c:pt idx="128" formatCode="0.00E+00">
                  <c:v>1.7627261414930704E-308</c:v>
                </c:pt>
                <c:pt idx="129" formatCode="0.00E+00">
                  <c:v>0</c:v>
                </c:pt>
                <c:pt idx="130" formatCode="0.00E+0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</c:numCache>
            </c:numRef>
          </c:yVal>
          <c:smooth val="1"/>
        </c:ser>
        <c:ser>
          <c:idx val="5"/>
          <c:order val="5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'tisaph2.csv'!$D$1:$D$160</c:f>
              <c:numCache>
                <c:formatCode>0.00E+00</c:formatCode>
                <c:ptCount val="160"/>
                <c:pt idx="0">
                  <c:v>9.0408000000000927E-23</c:v>
                </c:pt>
                <c:pt idx="1">
                  <c:v>2.3077000000000084E-21</c:v>
                </c:pt>
                <c:pt idx="2">
                  <c:v>5.2936000000000798E-20</c:v>
                </c:pt>
                <c:pt idx="3">
                  <c:v>1.091300000000003E-18</c:v>
                </c:pt>
                <c:pt idx="4">
                  <c:v>2.0217000000000058E-17</c:v>
                </c:pt>
                <c:pt idx="5">
                  <c:v>3.3660000000000083E-16</c:v>
                </c:pt>
                <c:pt idx="6">
                  <c:v>5.0364000000000138E-15</c:v>
                </c:pt>
                <c:pt idx="7">
                  <c:v>6.7721000000000161E-14</c:v>
                </c:pt>
                <c:pt idx="8">
                  <c:v>8.1835000000000186E-13</c:v>
                </c:pt>
                <c:pt idx="9">
                  <c:v>8.8871000000000185E-12</c:v>
                </c:pt>
                <c:pt idx="10">
                  <c:v>8.6734000000000209E-11</c:v>
                </c:pt>
                <c:pt idx="11">
                  <c:v>7.6072000000000117E-10</c:v>
                </c:pt>
                <c:pt idx="12">
                  <c:v>5.9960000000000103E-9</c:v>
                </c:pt>
                <c:pt idx="13">
                  <c:v>4.2473000000000052E-8</c:v>
                </c:pt>
                <c:pt idx="14">
                  <c:v>2.7037000000000048E-7</c:v>
                </c:pt>
                <c:pt idx="15">
                  <c:v>1.5468000000000016E-6</c:v>
                </c:pt>
                <c:pt idx="16">
                  <c:v>7.9523000000000102E-6</c:v>
                </c:pt>
                <c:pt idx="17">
                  <c:v>3.6743000000000031E-5</c:v>
                </c:pt>
                <c:pt idx="18" formatCode="General">
                  <c:v>1.525600000000001E-4</c:v>
                </c:pt>
                <c:pt idx="19" formatCode="General">
                  <c:v>5.6930000000000012E-4</c:v>
                </c:pt>
                <c:pt idx="20" formatCode="General">
                  <c:v>1.9091000000000015E-3</c:v>
                </c:pt>
                <c:pt idx="21" formatCode="General">
                  <c:v>5.7535000000000025E-3</c:v>
                </c:pt>
                <c:pt idx="22" formatCode="General">
                  <c:v>1.5583000000000007E-2</c:v>
                </c:pt>
                <c:pt idx="23" formatCode="General">
                  <c:v>3.7927000000000002E-2</c:v>
                </c:pt>
                <c:pt idx="24" formatCode="General">
                  <c:v>8.2961000000000021E-2</c:v>
                </c:pt>
                <c:pt idx="25" formatCode="General">
                  <c:v>0.16308</c:v>
                </c:pt>
                <c:pt idx="26" formatCode="General">
                  <c:v>0.28810000000000002</c:v>
                </c:pt>
                <c:pt idx="27" formatCode="General">
                  <c:v>0.45738000000000018</c:v>
                </c:pt>
                <c:pt idx="28" formatCode="General">
                  <c:v>0.65257000000000032</c:v>
                </c:pt>
                <c:pt idx="29" formatCode="General">
                  <c:v>0.83672000000000035</c:v>
                </c:pt>
                <c:pt idx="30" formatCode="General">
                  <c:v>0.96414000000000033</c:v>
                </c:pt>
                <c:pt idx="31" formatCode="General">
                  <c:v>0.99839999999999973</c:v>
                </c:pt>
                <c:pt idx="32" formatCode="General">
                  <c:v>0.92913000000000001</c:v>
                </c:pt>
                <c:pt idx="33" formatCode="General">
                  <c:v>0.77707000000000048</c:v>
                </c:pt>
                <c:pt idx="34" formatCode="General">
                  <c:v>0.58404</c:v>
                </c:pt>
                <c:pt idx="35" formatCode="General">
                  <c:v>0.39449000000000017</c:v>
                </c:pt>
                <c:pt idx="36" formatCode="General">
                  <c:v>0.23946000000000009</c:v>
                </c:pt>
                <c:pt idx="37" formatCode="General">
                  <c:v>0.13063</c:v>
                </c:pt>
                <c:pt idx="38" formatCode="General">
                  <c:v>6.4041000000000001E-2</c:v>
                </c:pt>
                <c:pt idx="39" formatCode="General">
                  <c:v>2.8215000000000011E-2</c:v>
                </c:pt>
                <c:pt idx="40" formatCode="General">
                  <c:v>1.1171000000000006E-2</c:v>
                </c:pt>
                <c:pt idx="41" formatCode="General">
                  <c:v>3.9750000000000002E-3</c:v>
                </c:pt>
                <c:pt idx="42" formatCode="General">
                  <c:v>1.2711000000000003E-3</c:v>
                </c:pt>
                <c:pt idx="43" formatCode="General">
                  <c:v>3.6528000000000011E-4</c:v>
                </c:pt>
                <c:pt idx="44">
                  <c:v>9.4337000000000083E-5</c:v>
                </c:pt>
                <c:pt idx="45">
                  <c:v>2.1895000000000027E-5</c:v>
                </c:pt>
                <c:pt idx="46">
                  <c:v>4.5667000000000041E-6</c:v>
                </c:pt>
                <c:pt idx="47">
                  <c:v>8.5601000000000106E-7</c:v>
                </c:pt>
                <c:pt idx="48">
                  <c:v>1.4420000000000017E-7</c:v>
                </c:pt>
                <c:pt idx="49">
                  <c:v>2.1830000000000034E-8</c:v>
                </c:pt>
                <c:pt idx="50">
                  <c:v>2.9699000000000044E-9</c:v>
                </c:pt>
                <c:pt idx="51">
                  <c:v>3.6311000000000062E-10</c:v>
                </c:pt>
                <c:pt idx="52">
                  <c:v>3.989700000000007E-11</c:v>
                </c:pt>
                <c:pt idx="53">
                  <c:v>3.9396000000000072E-12</c:v>
                </c:pt>
                <c:pt idx="54">
                  <c:v>3.4960000000000065E-13</c:v>
                </c:pt>
                <c:pt idx="55">
                  <c:v>2.7881000000000079E-14</c:v>
                </c:pt>
                <c:pt idx="56">
                  <c:v>1.9982000000000059E-15</c:v>
                </c:pt>
                <c:pt idx="57">
                  <c:v>1.2870000000000032E-16</c:v>
                </c:pt>
                <c:pt idx="58">
                  <c:v>7.4494000000000861E-18</c:v>
                </c:pt>
                <c:pt idx="59">
                  <c:v>3.8750000000000112E-19</c:v>
                </c:pt>
                <c:pt idx="60">
                  <c:v>1.8115000000000058E-20</c:v>
                </c:pt>
                <c:pt idx="61">
                  <c:v>7.610200000000088E-22</c:v>
                </c:pt>
                <c:pt idx="62">
                  <c:v>2.8732000000000106E-23</c:v>
                </c:pt>
                <c:pt idx="63">
                  <c:v>9.748800000000094E-25</c:v>
                </c:pt>
                <c:pt idx="64">
                  <c:v>2.9726000000000119E-26</c:v>
                </c:pt>
                <c:pt idx="65">
                  <c:v>8.1457000000000961E-28</c:v>
                </c:pt>
                <c:pt idx="66">
                  <c:v>2.0060000000000093E-29</c:v>
                </c:pt>
                <c:pt idx="67">
                  <c:v>4.4395000000000866E-31</c:v>
                </c:pt>
                <c:pt idx="68">
                  <c:v>8.8297000000001112E-33</c:v>
                </c:pt>
                <c:pt idx="69">
                  <c:v>1.5782000000000092E-34</c:v>
                </c:pt>
                <c:pt idx="70">
                  <c:v>2.5351000000000149E-36</c:v>
                </c:pt>
                <c:pt idx="71">
                  <c:v>3.6595000000000833E-38</c:v>
                </c:pt>
                <c:pt idx="72">
                  <c:v>4.7474000000000909E-40</c:v>
                </c:pt>
                <c:pt idx="73">
                  <c:v>5.534800000000098E-42</c:v>
                </c:pt>
                <c:pt idx="74">
                  <c:v>5.7991000000001045E-44</c:v>
                </c:pt>
                <c:pt idx="75">
                  <c:v>5.4603000000001029E-46</c:v>
                </c:pt>
                <c:pt idx="76">
                  <c:v>4.6204000000000952E-48</c:v>
                </c:pt>
                <c:pt idx="77">
                  <c:v>3.5136000000000885E-50</c:v>
                </c:pt>
                <c:pt idx="78">
                  <c:v>2.4012000000000799E-52</c:v>
                </c:pt>
                <c:pt idx="79">
                  <c:v>1.474700000000013E-54</c:v>
                </c:pt>
                <c:pt idx="80">
                  <c:v>8.1397000000001942E-57</c:v>
                </c:pt>
                <c:pt idx="81">
                  <c:v>4.0374000000000997E-59</c:v>
                </c:pt>
                <c:pt idx="82">
                  <c:v>1.7997000000000778E-61</c:v>
                </c:pt>
                <c:pt idx="83">
                  <c:v>7.2098000000001987E-64</c:v>
                </c:pt>
                <c:pt idx="84">
                  <c:v>2.5956000000000876E-66</c:v>
                </c:pt>
                <c:pt idx="85">
                  <c:v>8.3978000000002864E-69</c:v>
                </c:pt>
                <c:pt idx="86">
                  <c:v>2.4417000000000888E-71</c:v>
                </c:pt>
                <c:pt idx="87">
                  <c:v>6.3802000000002026E-74</c:v>
                </c:pt>
                <c:pt idx="88">
                  <c:v>1.4982000000000785E-76</c:v>
                </c:pt>
                <c:pt idx="89">
                  <c:v>3.1618000000001015E-79</c:v>
                </c:pt>
                <c:pt idx="90">
                  <c:v>5.9964000000002141E-82</c:v>
                </c:pt>
                <c:pt idx="91">
                  <c:v>1.0220000000000145E-84</c:v>
                </c:pt>
                <c:pt idx="92">
                  <c:v>1.5654000000000821E-87</c:v>
                </c:pt>
                <c:pt idx="93">
                  <c:v>2.1548000000000915E-90</c:v>
                </c:pt>
                <c:pt idx="94">
                  <c:v>2.6656000000001018E-93</c:v>
                </c:pt>
                <c:pt idx="95">
                  <c:v>2.9633000000001585E-96</c:v>
                </c:pt>
                <c:pt idx="96">
                  <c:v>2.9606000000001387E-99</c:v>
                </c:pt>
                <c:pt idx="97">
                  <c:v>2.6582000000001045E-102</c:v>
                </c:pt>
                <c:pt idx="98">
                  <c:v>2.1448000000000978E-105</c:v>
                </c:pt>
                <c:pt idx="99">
                  <c:v>1.5553000000000875E-108</c:v>
                </c:pt>
                <c:pt idx="100">
                  <c:v>1.013500000000078E-111</c:v>
                </c:pt>
                <c:pt idx="101">
                  <c:v>5.9356000000003467E-115</c:v>
                </c:pt>
                <c:pt idx="102">
                  <c:v>3.1239000000001814E-118</c:v>
                </c:pt>
                <c:pt idx="103">
                  <c:v>1.4776000000000894E-121</c:v>
                </c:pt>
                <c:pt idx="104">
                  <c:v>6.2806000000003621E-125</c:v>
                </c:pt>
                <c:pt idx="105">
                  <c:v>2.3991000000001704E-128</c:v>
                </c:pt>
                <c:pt idx="106">
                  <c:v>8.2361000000005178E-132</c:v>
                </c:pt>
                <c:pt idx="107">
                  <c:v>2.5409000000001778E-135</c:v>
                </c:pt>
                <c:pt idx="108">
                  <c:v>7.0448000000004529E-139</c:v>
                </c:pt>
                <c:pt idx="109">
                  <c:v>1.7553000000001014E-142</c:v>
                </c:pt>
                <c:pt idx="110">
                  <c:v>3.9304000000002745E-146</c:v>
                </c:pt>
                <c:pt idx="111">
                  <c:v>7.9093000000005611E-150</c:v>
                </c:pt>
                <c:pt idx="112">
                  <c:v>1.430400000000096E-153</c:v>
                </c:pt>
                <c:pt idx="113">
                  <c:v>2.3246000000001798E-157</c:v>
                </c:pt>
                <c:pt idx="114">
                  <c:v>3.3952000000002691E-161</c:v>
                </c:pt>
                <c:pt idx="115">
                  <c:v>4.4565000000003631E-165</c:v>
                </c:pt>
                <c:pt idx="116">
                  <c:v>5.2568000000004383E-169</c:v>
                </c:pt>
                <c:pt idx="117">
                  <c:v>5.5726000000004513E-173</c:v>
                </c:pt>
                <c:pt idx="118">
                  <c:v>5.3089000000004445E-177</c:v>
                </c:pt>
                <c:pt idx="119">
                  <c:v>4.545200000000428E-181</c:v>
                </c:pt>
                <c:pt idx="120">
                  <c:v>3.4971000000003383E-185</c:v>
                </c:pt>
                <c:pt idx="121">
                  <c:v>2.4181000000001953E-189</c:v>
                </c:pt>
                <c:pt idx="122">
                  <c:v>1.5026000000001678E-193</c:v>
                </c:pt>
                <c:pt idx="123">
                  <c:v>8.3911000000008075E-198</c:v>
                </c:pt>
                <c:pt idx="124">
                  <c:v>4.2112000000004444E-202</c:v>
                </c:pt>
                <c:pt idx="125">
                  <c:v>1.8993000000001847E-206</c:v>
                </c:pt>
                <c:pt idx="126">
                  <c:v>7.6982000000007514E-211</c:v>
                </c:pt>
                <c:pt idx="127">
                  <c:v>2.8041000000002801E-215</c:v>
                </c:pt>
                <c:pt idx="128">
                  <c:v>9.1792000000009341E-220</c:v>
                </c:pt>
                <c:pt idx="129">
                  <c:v>2.7004000000002807E-224</c:v>
                </c:pt>
                <c:pt idx="130">
                  <c:v>7.1391000000007426E-229</c:v>
                </c:pt>
                <c:pt idx="131">
                  <c:v>1.6962000000001859E-233</c:v>
                </c:pt>
                <c:pt idx="132">
                  <c:v>3.6217000000003742E-238</c:v>
                </c:pt>
                <c:pt idx="133">
                  <c:v>6.9495000000007536E-243</c:v>
                </c:pt>
                <c:pt idx="134">
                  <c:v>1.1984000000001097E-247</c:v>
                </c:pt>
                <c:pt idx="135">
                  <c:v>1.8572000000001977E-252</c:v>
                </c:pt>
                <c:pt idx="136">
                  <c:v>2.5865000000002911E-257</c:v>
                </c:pt>
                <c:pt idx="137">
                  <c:v>3.2374000000003714E-262</c:v>
                </c:pt>
                <c:pt idx="138">
                  <c:v>3.6414000000004522E-267</c:v>
                </c:pt>
                <c:pt idx="139">
                  <c:v>3.6809000000004573E-272</c:v>
                </c:pt>
                <c:pt idx="140">
                  <c:v>3.3438000000004148E-277</c:v>
                </c:pt>
                <c:pt idx="141">
                  <c:v>2.7298000000003592E-282</c:v>
                </c:pt>
                <c:pt idx="142">
                  <c:v>2.0028000000002745E-287</c:v>
                </c:pt>
                <c:pt idx="143">
                  <c:v>1.3205000000001839E-292</c:v>
                </c:pt>
                <c:pt idx="144">
                  <c:v>7.8246000000010269E-298</c:v>
                </c:pt>
                <c:pt idx="145">
                  <c:v>4.1666000000005594E-303</c:v>
                </c:pt>
                <c:pt idx="146">
                  <c:v>1.7627261414930704E-308</c:v>
                </c:pt>
                <c:pt idx="147">
                  <c:v>0</c:v>
                </c:pt>
                <c:pt idx="148">
                  <c:v>0</c:v>
                </c:pt>
                <c:pt idx="149" formatCode="General">
                  <c:v>0</c:v>
                </c:pt>
                <c:pt idx="150" formatCode="General">
                  <c:v>0</c:v>
                </c:pt>
                <c:pt idx="151" formatCode="General">
                  <c:v>0</c:v>
                </c:pt>
                <c:pt idx="152" formatCode="General">
                  <c:v>0</c:v>
                </c:pt>
                <c:pt idx="153" formatCode="General">
                  <c:v>0</c:v>
                </c:pt>
                <c:pt idx="154" formatCode="General">
                  <c:v>0</c:v>
                </c:pt>
                <c:pt idx="155" formatCode="General">
                  <c:v>0</c:v>
                </c:pt>
                <c:pt idx="156" formatCode="General">
                  <c:v>0</c:v>
                </c:pt>
                <c:pt idx="157" formatCode="General">
                  <c:v>0</c:v>
                </c:pt>
                <c:pt idx="158" formatCode="General">
                  <c:v>0</c:v>
                </c:pt>
                <c:pt idx="159" formatCode="General">
                  <c:v>0</c:v>
                </c:pt>
              </c:numCache>
            </c:numRef>
          </c:yVal>
          <c:smooth val="1"/>
        </c:ser>
        <c:ser>
          <c:idx val="0"/>
          <c:order val="0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'tisaph2.csv'!$B$1:$B$160</c:f>
              <c:numCache>
                <c:formatCode>0.00E+00</c:formatCode>
                <c:ptCount val="160"/>
                <c:pt idx="0">
                  <c:v>8.8871000000000185E-12</c:v>
                </c:pt>
                <c:pt idx="1">
                  <c:v>8.6734000000000209E-11</c:v>
                </c:pt>
                <c:pt idx="2">
                  <c:v>7.6072000000000117E-10</c:v>
                </c:pt>
                <c:pt idx="3">
                  <c:v>5.9960000000000103E-9</c:v>
                </c:pt>
                <c:pt idx="4">
                  <c:v>4.2473000000000052E-8</c:v>
                </c:pt>
                <c:pt idx="5">
                  <c:v>2.7037000000000048E-7</c:v>
                </c:pt>
                <c:pt idx="6">
                  <c:v>1.5468000000000016E-6</c:v>
                </c:pt>
                <c:pt idx="7">
                  <c:v>7.9523000000000102E-6</c:v>
                </c:pt>
                <c:pt idx="8">
                  <c:v>3.6743000000000031E-5</c:v>
                </c:pt>
                <c:pt idx="9" formatCode="General">
                  <c:v>1.525600000000001E-4</c:v>
                </c:pt>
                <c:pt idx="10" formatCode="General">
                  <c:v>5.6930000000000012E-4</c:v>
                </c:pt>
                <c:pt idx="11" formatCode="General">
                  <c:v>1.9091000000000015E-3</c:v>
                </c:pt>
                <c:pt idx="12" formatCode="General">
                  <c:v>5.7535000000000025E-3</c:v>
                </c:pt>
                <c:pt idx="13" formatCode="General">
                  <c:v>1.5583000000000007E-2</c:v>
                </c:pt>
                <c:pt idx="14" formatCode="General">
                  <c:v>3.7927000000000002E-2</c:v>
                </c:pt>
                <c:pt idx="15" formatCode="General">
                  <c:v>8.2961000000000021E-2</c:v>
                </c:pt>
                <c:pt idx="16" formatCode="General">
                  <c:v>0.16308</c:v>
                </c:pt>
                <c:pt idx="17" formatCode="General">
                  <c:v>0.28810000000000002</c:v>
                </c:pt>
                <c:pt idx="18" formatCode="General">
                  <c:v>0.45738000000000018</c:v>
                </c:pt>
                <c:pt idx="19" formatCode="General">
                  <c:v>0.65257000000000032</c:v>
                </c:pt>
                <c:pt idx="20" formatCode="General">
                  <c:v>0.83672000000000035</c:v>
                </c:pt>
                <c:pt idx="21" formatCode="General">
                  <c:v>0.96414000000000033</c:v>
                </c:pt>
                <c:pt idx="22" formatCode="General">
                  <c:v>0.99839999999999973</c:v>
                </c:pt>
                <c:pt idx="23" formatCode="General">
                  <c:v>0.92913000000000001</c:v>
                </c:pt>
                <c:pt idx="24" formatCode="General">
                  <c:v>0.77707000000000048</c:v>
                </c:pt>
                <c:pt idx="25" formatCode="General">
                  <c:v>0.58404</c:v>
                </c:pt>
                <c:pt idx="26" formatCode="General">
                  <c:v>0.39449000000000017</c:v>
                </c:pt>
                <c:pt idx="27" formatCode="General">
                  <c:v>0.23946000000000009</c:v>
                </c:pt>
                <c:pt idx="28" formatCode="General">
                  <c:v>0.13063</c:v>
                </c:pt>
                <c:pt idx="29" formatCode="General">
                  <c:v>6.4041000000000001E-2</c:v>
                </c:pt>
                <c:pt idx="30" formatCode="General">
                  <c:v>2.8215000000000011E-2</c:v>
                </c:pt>
                <c:pt idx="31" formatCode="General">
                  <c:v>1.1171000000000006E-2</c:v>
                </c:pt>
                <c:pt idx="32" formatCode="General">
                  <c:v>3.9750000000000002E-3</c:v>
                </c:pt>
                <c:pt idx="33" formatCode="General">
                  <c:v>1.2711000000000003E-3</c:v>
                </c:pt>
                <c:pt idx="34" formatCode="General">
                  <c:v>3.6528000000000011E-4</c:v>
                </c:pt>
                <c:pt idx="35">
                  <c:v>9.4337000000000083E-5</c:v>
                </c:pt>
                <c:pt idx="36">
                  <c:v>2.1895000000000027E-5</c:v>
                </c:pt>
                <c:pt idx="37">
                  <c:v>4.5667000000000041E-6</c:v>
                </c:pt>
                <c:pt idx="38">
                  <c:v>8.5601000000000106E-7</c:v>
                </c:pt>
                <c:pt idx="39">
                  <c:v>1.4420000000000017E-7</c:v>
                </c:pt>
                <c:pt idx="40">
                  <c:v>2.1830000000000034E-8</c:v>
                </c:pt>
                <c:pt idx="41">
                  <c:v>2.9699000000000044E-9</c:v>
                </c:pt>
                <c:pt idx="42">
                  <c:v>3.6311000000000062E-10</c:v>
                </c:pt>
                <c:pt idx="43">
                  <c:v>3.989700000000007E-11</c:v>
                </c:pt>
                <c:pt idx="44">
                  <c:v>3.9396000000000072E-12</c:v>
                </c:pt>
                <c:pt idx="45">
                  <c:v>3.4960000000000065E-13</c:v>
                </c:pt>
                <c:pt idx="46">
                  <c:v>2.7881000000000079E-14</c:v>
                </c:pt>
                <c:pt idx="47">
                  <c:v>1.9982000000000059E-15</c:v>
                </c:pt>
                <c:pt idx="48">
                  <c:v>1.2870000000000032E-16</c:v>
                </c:pt>
                <c:pt idx="49">
                  <c:v>7.4494000000000861E-18</c:v>
                </c:pt>
                <c:pt idx="50">
                  <c:v>3.8750000000000112E-19</c:v>
                </c:pt>
                <c:pt idx="51">
                  <c:v>1.8115000000000058E-20</c:v>
                </c:pt>
                <c:pt idx="52">
                  <c:v>7.610200000000088E-22</c:v>
                </c:pt>
                <c:pt idx="53">
                  <c:v>2.8732000000000106E-23</c:v>
                </c:pt>
                <c:pt idx="54">
                  <c:v>9.748800000000094E-25</c:v>
                </c:pt>
                <c:pt idx="55">
                  <c:v>2.9726000000000119E-26</c:v>
                </c:pt>
                <c:pt idx="56">
                  <c:v>8.1457000000000961E-28</c:v>
                </c:pt>
                <c:pt idx="57">
                  <c:v>2.0060000000000093E-29</c:v>
                </c:pt>
                <c:pt idx="58">
                  <c:v>4.4395000000000866E-31</c:v>
                </c:pt>
                <c:pt idx="59">
                  <c:v>8.8297000000001112E-33</c:v>
                </c:pt>
                <c:pt idx="60">
                  <c:v>1.5782000000000092E-34</c:v>
                </c:pt>
                <c:pt idx="61">
                  <c:v>2.5351000000000149E-36</c:v>
                </c:pt>
                <c:pt idx="62">
                  <c:v>3.6595000000000833E-38</c:v>
                </c:pt>
                <c:pt idx="63">
                  <c:v>4.7474000000000909E-40</c:v>
                </c:pt>
                <c:pt idx="64">
                  <c:v>5.534800000000098E-42</c:v>
                </c:pt>
                <c:pt idx="65">
                  <c:v>5.7991000000001045E-44</c:v>
                </c:pt>
                <c:pt idx="66">
                  <c:v>5.4603000000001029E-46</c:v>
                </c:pt>
                <c:pt idx="67">
                  <c:v>4.6204000000000952E-48</c:v>
                </c:pt>
                <c:pt idx="68">
                  <c:v>3.5136000000000885E-50</c:v>
                </c:pt>
                <c:pt idx="69">
                  <c:v>2.4012000000000799E-52</c:v>
                </c:pt>
                <c:pt idx="70">
                  <c:v>1.474700000000013E-54</c:v>
                </c:pt>
                <c:pt idx="71">
                  <c:v>8.1397000000001942E-57</c:v>
                </c:pt>
                <c:pt idx="72">
                  <c:v>4.0374000000000997E-59</c:v>
                </c:pt>
                <c:pt idx="73">
                  <c:v>1.7997000000000778E-61</c:v>
                </c:pt>
                <c:pt idx="74">
                  <c:v>7.2098000000001987E-64</c:v>
                </c:pt>
                <c:pt idx="75">
                  <c:v>2.5956000000000876E-66</c:v>
                </c:pt>
                <c:pt idx="76">
                  <c:v>8.3978000000002864E-69</c:v>
                </c:pt>
                <c:pt idx="77">
                  <c:v>2.4417000000000888E-71</c:v>
                </c:pt>
                <c:pt idx="78">
                  <c:v>6.3802000000002026E-74</c:v>
                </c:pt>
                <c:pt idx="79">
                  <c:v>1.4982000000000785E-76</c:v>
                </c:pt>
                <c:pt idx="80">
                  <c:v>3.1618000000001015E-79</c:v>
                </c:pt>
                <c:pt idx="81">
                  <c:v>5.9964000000002141E-82</c:v>
                </c:pt>
                <c:pt idx="82">
                  <c:v>1.0220000000000145E-84</c:v>
                </c:pt>
                <c:pt idx="83">
                  <c:v>1.5654000000000821E-87</c:v>
                </c:pt>
                <c:pt idx="84">
                  <c:v>2.1548000000000915E-90</c:v>
                </c:pt>
                <c:pt idx="85">
                  <c:v>2.6656000000001018E-93</c:v>
                </c:pt>
                <c:pt idx="86">
                  <c:v>2.9633000000001585E-96</c:v>
                </c:pt>
                <c:pt idx="87">
                  <c:v>2.9606000000001387E-99</c:v>
                </c:pt>
                <c:pt idx="88">
                  <c:v>2.6582000000001045E-102</c:v>
                </c:pt>
                <c:pt idx="89">
                  <c:v>2.1448000000000978E-105</c:v>
                </c:pt>
                <c:pt idx="90">
                  <c:v>1.5553000000000875E-108</c:v>
                </c:pt>
                <c:pt idx="91">
                  <c:v>1.013500000000078E-111</c:v>
                </c:pt>
                <c:pt idx="92">
                  <c:v>5.9356000000003467E-115</c:v>
                </c:pt>
                <c:pt idx="93">
                  <c:v>3.1239000000001814E-118</c:v>
                </c:pt>
                <c:pt idx="94">
                  <c:v>1.4776000000000894E-121</c:v>
                </c:pt>
                <c:pt idx="95">
                  <c:v>6.2806000000003621E-125</c:v>
                </c:pt>
                <c:pt idx="96">
                  <c:v>2.3991000000001704E-128</c:v>
                </c:pt>
                <c:pt idx="97">
                  <c:v>8.2361000000005178E-132</c:v>
                </c:pt>
                <c:pt idx="98">
                  <c:v>2.5409000000001778E-135</c:v>
                </c:pt>
                <c:pt idx="99">
                  <c:v>7.0448000000004529E-139</c:v>
                </c:pt>
                <c:pt idx="100">
                  <c:v>1.7553000000001014E-142</c:v>
                </c:pt>
                <c:pt idx="101">
                  <c:v>3.9304000000002745E-146</c:v>
                </c:pt>
                <c:pt idx="102">
                  <c:v>7.9093000000005611E-150</c:v>
                </c:pt>
                <c:pt idx="103">
                  <c:v>1.430400000000096E-153</c:v>
                </c:pt>
                <c:pt idx="104">
                  <c:v>2.3246000000001798E-157</c:v>
                </c:pt>
                <c:pt idx="105">
                  <c:v>3.3952000000002691E-161</c:v>
                </c:pt>
                <c:pt idx="106">
                  <c:v>4.4565000000003631E-165</c:v>
                </c:pt>
                <c:pt idx="107">
                  <c:v>5.2568000000004383E-169</c:v>
                </c:pt>
                <c:pt idx="108">
                  <c:v>5.5726000000004513E-173</c:v>
                </c:pt>
                <c:pt idx="109">
                  <c:v>5.3089000000004445E-177</c:v>
                </c:pt>
                <c:pt idx="110">
                  <c:v>4.545200000000428E-181</c:v>
                </c:pt>
                <c:pt idx="111">
                  <c:v>3.4971000000003383E-185</c:v>
                </c:pt>
                <c:pt idx="112">
                  <c:v>2.4181000000001953E-189</c:v>
                </c:pt>
                <c:pt idx="113">
                  <c:v>1.5026000000001678E-193</c:v>
                </c:pt>
                <c:pt idx="114">
                  <c:v>8.3911000000008075E-198</c:v>
                </c:pt>
                <c:pt idx="115">
                  <c:v>4.2112000000004444E-202</c:v>
                </c:pt>
                <c:pt idx="116">
                  <c:v>1.8993000000001847E-206</c:v>
                </c:pt>
                <c:pt idx="117">
                  <c:v>7.6982000000007514E-211</c:v>
                </c:pt>
                <c:pt idx="118">
                  <c:v>2.8041000000002801E-215</c:v>
                </c:pt>
                <c:pt idx="119">
                  <c:v>9.1792000000009341E-220</c:v>
                </c:pt>
                <c:pt idx="120">
                  <c:v>2.7004000000002807E-224</c:v>
                </c:pt>
                <c:pt idx="121">
                  <c:v>7.1391000000007426E-229</c:v>
                </c:pt>
                <c:pt idx="122">
                  <c:v>1.6962000000001859E-233</c:v>
                </c:pt>
                <c:pt idx="123">
                  <c:v>3.6217000000003742E-238</c:v>
                </c:pt>
                <c:pt idx="124">
                  <c:v>6.9495000000007536E-243</c:v>
                </c:pt>
                <c:pt idx="125">
                  <c:v>1.1984000000001097E-247</c:v>
                </c:pt>
                <c:pt idx="126">
                  <c:v>1.8572000000001977E-252</c:v>
                </c:pt>
                <c:pt idx="127">
                  <c:v>2.5865000000002911E-257</c:v>
                </c:pt>
                <c:pt idx="128">
                  <c:v>3.2374000000003714E-262</c:v>
                </c:pt>
                <c:pt idx="129">
                  <c:v>3.6414000000004522E-267</c:v>
                </c:pt>
                <c:pt idx="130">
                  <c:v>3.6809000000004573E-272</c:v>
                </c:pt>
                <c:pt idx="131">
                  <c:v>3.3438000000004148E-277</c:v>
                </c:pt>
                <c:pt idx="132">
                  <c:v>2.7298000000003592E-282</c:v>
                </c:pt>
                <c:pt idx="133">
                  <c:v>2.0028000000002745E-287</c:v>
                </c:pt>
                <c:pt idx="134">
                  <c:v>1.3205000000001839E-292</c:v>
                </c:pt>
                <c:pt idx="135">
                  <c:v>7.8246000000010269E-298</c:v>
                </c:pt>
                <c:pt idx="136">
                  <c:v>4.1666000000005594E-303</c:v>
                </c:pt>
                <c:pt idx="137">
                  <c:v>1.7627261414930704E-308</c:v>
                </c:pt>
                <c:pt idx="138">
                  <c:v>0</c:v>
                </c:pt>
                <c:pt idx="139">
                  <c:v>0</c:v>
                </c:pt>
                <c:pt idx="140" formatCode="General">
                  <c:v>0</c:v>
                </c:pt>
                <c:pt idx="141" formatCode="General">
                  <c:v>0</c:v>
                </c:pt>
                <c:pt idx="142" formatCode="General">
                  <c:v>0</c:v>
                </c:pt>
                <c:pt idx="143" formatCode="General">
                  <c:v>0</c:v>
                </c:pt>
                <c:pt idx="144" formatCode="General">
                  <c:v>0</c:v>
                </c:pt>
                <c:pt idx="145" formatCode="General">
                  <c:v>0</c:v>
                </c:pt>
                <c:pt idx="146" formatCode="General">
                  <c:v>0</c:v>
                </c:pt>
                <c:pt idx="147" formatCode="General">
                  <c:v>0</c:v>
                </c:pt>
                <c:pt idx="148" formatCode="General">
                  <c:v>0</c:v>
                </c:pt>
                <c:pt idx="149" formatCode="General">
                  <c:v>0</c:v>
                </c:pt>
                <c:pt idx="150" formatCode="General">
                  <c:v>0</c:v>
                </c:pt>
                <c:pt idx="151" formatCode="General">
                  <c:v>0</c:v>
                </c:pt>
                <c:pt idx="152" formatCode="General">
                  <c:v>0</c:v>
                </c:pt>
                <c:pt idx="153" formatCode="General">
                  <c:v>0</c:v>
                </c:pt>
                <c:pt idx="154" formatCode="General">
                  <c:v>0</c:v>
                </c:pt>
                <c:pt idx="155" formatCode="General">
                  <c:v>0</c:v>
                </c:pt>
                <c:pt idx="156" formatCode="General">
                  <c:v>0</c:v>
                </c:pt>
                <c:pt idx="157" formatCode="General">
                  <c:v>0</c:v>
                </c:pt>
                <c:pt idx="158" formatCode="General">
                  <c:v>0</c:v>
                </c:pt>
                <c:pt idx="159" formatCode="General">
                  <c:v>0</c:v>
                </c:pt>
              </c:numCache>
            </c:numRef>
          </c:yVal>
          <c:smooth val="1"/>
        </c:ser>
        <c:ser>
          <c:idx val="1"/>
          <c:order val="1"/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'tisaph2.csv'!$C$1:$C$160</c:f>
              <c:numCache>
                <c:formatCode>General</c:formatCode>
                <c:ptCount val="160"/>
                <c:pt idx="0">
                  <c:v>1.525600000000001E-4</c:v>
                </c:pt>
                <c:pt idx="1">
                  <c:v>5.6930000000000012E-4</c:v>
                </c:pt>
                <c:pt idx="2">
                  <c:v>1.9091000000000015E-3</c:v>
                </c:pt>
                <c:pt idx="3">
                  <c:v>5.7535000000000025E-3</c:v>
                </c:pt>
                <c:pt idx="4">
                  <c:v>1.5583000000000007E-2</c:v>
                </c:pt>
                <c:pt idx="5">
                  <c:v>3.7927000000000002E-2</c:v>
                </c:pt>
                <c:pt idx="6">
                  <c:v>8.2961000000000021E-2</c:v>
                </c:pt>
                <c:pt idx="7">
                  <c:v>0.16308</c:v>
                </c:pt>
                <c:pt idx="8">
                  <c:v>0.28810000000000002</c:v>
                </c:pt>
                <c:pt idx="9">
                  <c:v>0.45738000000000018</c:v>
                </c:pt>
                <c:pt idx="10">
                  <c:v>0.65257000000000032</c:v>
                </c:pt>
                <c:pt idx="11">
                  <c:v>0.83672000000000035</c:v>
                </c:pt>
                <c:pt idx="12">
                  <c:v>0.96414000000000033</c:v>
                </c:pt>
                <c:pt idx="13">
                  <c:v>0.99839999999999973</c:v>
                </c:pt>
                <c:pt idx="14">
                  <c:v>0.92913000000000001</c:v>
                </c:pt>
                <c:pt idx="15">
                  <c:v>0.77707000000000048</c:v>
                </c:pt>
                <c:pt idx="16">
                  <c:v>0.58404</c:v>
                </c:pt>
                <c:pt idx="17">
                  <c:v>0.39449000000000017</c:v>
                </c:pt>
                <c:pt idx="18">
                  <c:v>0.23946000000000009</c:v>
                </c:pt>
                <c:pt idx="19">
                  <c:v>0.13063</c:v>
                </c:pt>
                <c:pt idx="20">
                  <c:v>6.4041000000000001E-2</c:v>
                </c:pt>
                <c:pt idx="21">
                  <c:v>2.8215000000000011E-2</c:v>
                </c:pt>
                <c:pt idx="22">
                  <c:v>1.1171000000000006E-2</c:v>
                </c:pt>
                <c:pt idx="23">
                  <c:v>3.9750000000000002E-3</c:v>
                </c:pt>
                <c:pt idx="24">
                  <c:v>1.2711000000000003E-3</c:v>
                </c:pt>
                <c:pt idx="25">
                  <c:v>3.6528000000000011E-4</c:v>
                </c:pt>
                <c:pt idx="26" formatCode="0.00E+00">
                  <c:v>9.4337000000000083E-5</c:v>
                </c:pt>
                <c:pt idx="27" formatCode="0.00E+00">
                  <c:v>2.1895000000000027E-5</c:v>
                </c:pt>
                <c:pt idx="28" formatCode="0.00E+00">
                  <c:v>4.5667000000000041E-6</c:v>
                </c:pt>
                <c:pt idx="29" formatCode="0.00E+00">
                  <c:v>8.5601000000000106E-7</c:v>
                </c:pt>
                <c:pt idx="30" formatCode="0.00E+00">
                  <c:v>1.4420000000000017E-7</c:v>
                </c:pt>
                <c:pt idx="31" formatCode="0.00E+00">
                  <c:v>2.1830000000000034E-8</c:v>
                </c:pt>
                <c:pt idx="32" formatCode="0.00E+00">
                  <c:v>2.9699000000000044E-9</c:v>
                </c:pt>
                <c:pt idx="33" formatCode="0.00E+00">
                  <c:v>3.6311000000000062E-10</c:v>
                </c:pt>
                <c:pt idx="34" formatCode="0.00E+00">
                  <c:v>3.989700000000007E-11</c:v>
                </c:pt>
                <c:pt idx="35" formatCode="0.00E+00">
                  <c:v>3.9396000000000072E-12</c:v>
                </c:pt>
                <c:pt idx="36" formatCode="0.00E+00">
                  <c:v>3.4960000000000065E-13</c:v>
                </c:pt>
                <c:pt idx="37" formatCode="0.00E+00">
                  <c:v>2.7881000000000079E-14</c:v>
                </c:pt>
                <c:pt idx="38" formatCode="0.00E+00">
                  <c:v>1.9982000000000059E-15</c:v>
                </c:pt>
                <c:pt idx="39" formatCode="0.00E+00">
                  <c:v>1.2870000000000032E-16</c:v>
                </c:pt>
                <c:pt idx="40" formatCode="0.00E+00">
                  <c:v>7.4494000000000861E-18</c:v>
                </c:pt>
                <c:pt idx="41" formatCode="0.00E+00">
                  <c:v>3.8750000000000112E-19</c:v>
                </c:pt>
                <c:pt idx="42" formatCode="0.00E+00">
                  <c:v>1.8115000000000058E-20</c:v>
                </c:pt>
                <c:pt idx="43" formatCode="0.00E+00">
                  <c:v>7.610200000000088E-22</c:v>
                </c:pt>
                <c:pt idx="44" formatCode="0.00E+00">
                  <c:v>2.8732000000000106E-23</c:v>
                </c:pt>
                <c:pt idx="45" formatCode="0.00E+00">
                  <c:v>9.748800000000094E-25</c:v>
                </c:pt>
                <c:pt idx="46" formatCode="0.00E+00">
                  <c:v>2.9726000000000119E-26</c:v>
                </c:pt>
                <c:pt idx="47" formatCode="0.00E+00">
                  <c:v>8.1457000000000961E-28</c:v>
                </c:pt>
                <c:pt idx="48" formatCode="0.00E+00">
                  <c:v>2.0060000000000093E-29</c:v>
                </c:pt>
                <c:pt idx="49" formatCode="0.00E+00">
                  <c:v>4.4395000000000866E-31</c:v>
                </c:pt>
                <c:pt idx="50" formatCode="0.00E+00">
                  <c:v>8.8297000000001112E-33</c:v>
                </c:pt>
                <c:pt idx="51" formatCode="0.00E+00">
                  <c:v>1.5782000000000092E-34</c:v>
                </c:pt>
                <c:pt idx="52" formatCode="0.00E+00">
                  <c:v>2.5351000000000149E-36</c:v>
                </c:pt>
                <c:pt idx="53" formatCode="0.00E+00">
                  <c:v>3.6595000000000833E-38</c:v>
                </c:pt>
                <c:pt idx="54" formatCode="0.00E+00">
                  <c:v>4.7474000000000909E-40</c:v>
                </c:pt>
                <c:pt idx="55" formatCode="0.00E+00">
                  <c:v>5.534800000000098E-42</c:v>
                </c:pt>
                <c:pt idx="56" formatCode="0.00E+00">
                  <c:v>5.7991000000001045E-44</c:v>
                </c:pt>
                <c:pt idx="57" formatCode="0.00E+00">
                  <c:v>5.4603000000001029E-46</c:v>
                </c:pt>
                <c:pt idx="58" formatCode="0.00E+00">
                  <c:v>4.6204000000000952E-48</c:v>
                </c:pt>
                <c:pt idx="59" formatCode="0.00E+00">
                  <c:v>3.5136000000000885E-50</c:v>
                </c:pt>
                <c:pt idx="60" formatCode="0.00E+00">
                  <c:v>2.4012000000000799E-52</c:v>
                </c:pt>
                <c:pt idx="61" formatCode="0.00E+00">
                  <c:v>1.474700000000013E-54</c:v>
                </c:pt>
                <c:pt idx="62" formatCode="0.00E+00">
                  <c:v>8.1397000000001942E-57</c:v>
                </c:pt>
                <c:pt idx="63" formatCode="0.00E+00">
                  <c:v>4.0374000000000997E-59</c:v>
                </c:pt>
                <c:pt idx="64" formatCode="0.00E+00">
                  <c:v>1.7997000000000778E-61</c:v>
                </c:pt>
                <c:pt idx="65" formatCode="0.00E+00">
                  <c:v>7.2098000000001987E-64</c:v>
                </c:pt>
                <c:pt idx="66" formatCode="0.00E+00">
                  <c:v>2.5956000000000876E-66</c:v>
                </c:pt>
                <c:pt idx="67" formatCode="0.00E+00">
                  <c:v>8.3978000000002864E-69</c:v>
                </c:pt>
                <c:pt idx="68" formatCode="0.00E+00">
                  <c:v>2.4417000000000888E-71</c:v>
                </c:pt>
                <c:pt idx="69" formatCode="0.00E+00">
                  <c:v>6.3802000000002026E-74</c:v>
                </c:pt>
                <c:pt idx="70" formatCode="0.00E+00">
                  <c:v>1.4982000000000785E-76</c:v>
                </c:pt>
                <c:pt idx="71" formatCode="0.00E+00">
                  <c:v>3.1618000000001015E-79</c:v>
                </c:pt>
                <c:pt idx="72" formatCode="0.00E+00">
                  <c:v>5.9964000000002141E-82</c:v>
                </c:pt>
                <c:pt idx="73" formatCode="0.00E+00">
                  <c:v>1.0220000000000145E-84</c:v>
                </c:pt>
                <c:pt idx="74" formatCode="0.00E+00">
                  <c:v>1.5654000000000821E-87</c:v>
                </c:pt>
                <c:pt idx="75" formatCode="0.00E+00">
                  <c:v>2.1548000000000915E-90</c:v>
                </c:pt>
                <c:pt idx="76" formatCode="0.00E+00">
                  <c:v>2.6656000000001018E-93</c:v>
                </c:pt>
                <c:pt idx="77" formatCode="0.00E+00">
                  <c:v>2.9633000000001585E-96</c:v>
                </c:pt>
                <c:pt idx="78" formatCode="0.00E+00">
                  <c:v>2.9606000000001387E-99</c:v>
                </c:pt>
                <c:pt idx="79" formatCode="0.00E+00">
                  <c:v>2.6582000000001045E-102</c:v>
                </c:pt>
                <c:pt idx="80" formatCode="0.00E+00">
                  <c:v>2.1448000000000978E-105</c:v>
                </c:pt>
                <c:pt idx="81" formatCode="0.00E+00">
                  <c:v>1.5553000000000875E-108</c:v>
                </c:pt>
                <c:pt idx="82" formatCode="0.00E+00">
                  <c:v>1.013500000000078E-111</c:v>
                </c:pt>
                <c:pt idx="83" formatCode="0.00E+00">
                  <c:v>5.9356000000003467E-115</c:v>
                </c:pt>
                <c:pt idx="84" formatCode="0.00E+00">
                  <c:v>3.1239000000001814E-118</c:v>
                </c:pt>
                <c:pt idx="85" formatCode="0.00E+00">
                  <c:v>1.4776000000000894E-121</c:v>
                </c:pt>
                <c:pt idx="86" formatCode="0.00E+00">
                  <c:v>6.2806000000003621E-125</c:v>
                </c:pt>
                <c:pt idx="87" formatCode="0.00E+00">
                  <c:v>2.3991000000001704E-128</c:v>
                </c:pt>
                <c:pt idx="88" formatCode="0.00E+00">
                  <c:v>8.2361000000005178E-132</c:v>
                </c:pt>
                <c:pt idx="89" formatCode="0.00E+00">
                  <c:v>2.5409000000001778E-135</c:v>
                </c:pt>
                <c:pt idx="90" formatCode="0.00E+00">
                  <c:v>7.0448000000004529E-139</c:v>
                </c:pt>
                <c:pt idx="91" formatCode="0.00E+00">
                  <c:v>1.7553000000001014E-142</c:v>
                </c:pt>
                <c:pt idx="92" formatCode="0.00E+00">
                  <c:v>3.9304000000002745E-146</c:v>
                </c:pt>
                <c:pt idx="93" formatCode="0.00E+00">
                  <c:v>7.9093000000005611E-150</c:v>
                </c:pt>
                <c:pt idx="94" formatCode="0.00E+00">
                  <c:v>1.430400000000096E-153</c:v>
                </c:pt>
                <c:pt idx="95" formatCode="0.00E+00">
                  <c:v>2.3246000000001798E-157</c:v>
                </c:pt>
                <c:pt idx="96" formatCode="0.00E+00">
                  <c:v>3.3952000000002691E-161</c:v>
                </c:pt>
                <c:pt idx="97" formatCode="0.00E+00">
                  <c:v>4.4565000000003631E-165</c:v>
                </c:pt>
                <c:pt idx="98" formatCode="0.00E+00">
                  <c:v>5.2568000000004383E-169</c:v>
                </c:pt>
                <c:pt idx="99" formatCode="0.00E+00">
                  <c:v>5.5726000000004513E-173</c:v>
                </c:pt>
                <c:pt idx="100" formatCode="0.00E+00">
                  <c:v>5.3089000000004445E-177</c:v>
                </c:pt>
                <c:pt idx="101" formatCode="0.00E+00">
                  <c:v>4.545200000000428E-181</c:v>
                </c:pt>
                <c:pt idx="102" formatCode="0.00E+00">
                  <c:v>3.4971000000003383E-185</c:v>
                </c:pt>
                <c:pt idx="103" formatCode="0.00E+00">
                  <c:v>2.4181000000001953E-189</c:v>
                </c:pt>
                <c:pt idx="104" formatCode="0.00E+00">
                  <c:v>1.5026000000001678E-193</c:v>
                </c:pt>
                <c:pt idx="105" formatCode="0.00E+00">
                  <c:v>8.3911000000008075E-198</c:v>
                </c:pt>
                <c:pt idx="106" formatCode="0.00E+00">
                  <c:v>4.2112000000004444E-202</c:v>
                </c:pt>
                <c:pt idx="107" formatCode="0.00E+00">
                  <c:v>1.8993000000001847E-206</c:v>
                </c:pt>
                <c:pt idx="108" formatCode="0.00E+00">
                  <c:v>7.6982000000007514E-211</c:v>
                </c:pt>
                <c:pt idx="109" formatCode="0.00E+00">
                  <c:v>2.8041000000002801E-215</c:v>
                </c:pt>
                <c:pt idx="110" formatCode="0.00E+00">
                  <c:v>9.1792000000009341E-220</c:v>
                </c:pt>
                <c:pt idx="111" formatCode="0.00E+00">
                  <c:v>2.7004000000002807E-224</c:v>
                </c:pt>
                <c:pt idx="112" formatCode="0.00E+00">
                  <c:v>7.1391000000007426E-229</c:v>
                </c:pt>
                <c:pt idx="113" formatCode="0.00E+00">
                  <c:v>1.6962000000001859E-233</c:v>
                </c:pt>
                <c:pt idx="114" formatCode="0.00E+00">
                  <c:v>3.6217000000003742E-238</c:v>
                </c:pt>
                <c:pt idx="115" formatCode="0.00E+00">
                  <c:v>6.9495000000007536E-243</c:v>
                </c:pt>
                <c:pt idx="116" formatCode="0.00E+00">
                  <c:v>1.1984000000001097E-247</c:v>
                </c:pt>
                <c:pt idx="117" formatCode="0.00E+00">
                  <c:v>1.8572000000001977E-252</c:v>
                </c:pt>
                <c:pt idx="118" formatCode="0.00E+00">
                  <c:v>2.5865000000002911E-257</c:v>
                </c:pt>
                <c:pt idx="119" formatCode="0.00E+00">
                  <c:v>3.2374000000003714E-262</c:v>
                </c:pt>
                <c:pt idx="120" formatCode="0.00E+00">
                  <c:v>3.6414000000004522E-267</c:v>
                </c:pt>
                <c:pt idx="121" formatCode="0.00E+00">
                  <c:v>3.6809000000004573E-272</c:v>
                </c:pt>
                <c:pt idx="122" formatCode="0.00E+00">
                  <c:v>3.3438000000004148E-277</c:v>
                </c:pt>
                <c:pt idx="123" formatCode="0.00E+00">
                  <c:v>2.7298000000003592E-282</c:v>
                </c:pt>
                <c:pt idx="124" formatCode="0.00E+00">
                  <c:v>2.0028000000002745E-287</c:v>
                </c:pt>
                <c:pt idx="125" formatCode="0.00E+00">
                  <c:v>1.3205000000001839E-292</c:v>
                </c:pt>
                <c:pt idx="126" formatCode="0.00E+00">
                  <c:v>7.8246000000010269E-298</c:v>
                </c:pt>
                <c:pt idx="127" formatCode="0.00E+00">
                  <c:v>4.1666000000005594E-303</c:v>
                </c:pt>
                <c:pt idx="128" formatCode="0.00E+00">
                  <c:v>1.7627261414930704E-308</c:v>
                </c:pt>
                <c:pt idx="129" formatCode="0.00E+00">
                  <c:v>0</c:v>
                </c:pt>
                <c:pt idx="130" formatCode="0.00E+0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</c:numCache>
            </c:numRef>
          </c:yVal>
          <c:smooth val="1"/>
        </c:ser>
        <c:ser>
          <c:idx val="2"/>
          <c:order val="2"/>
          <c:spPr>
            <a:ln>
              <a:solidFill>
                <a:srgbClr val="660066"/>
              </a:solidFill>
            </a:ln>
          </c:spPr>
          <c:marker>
            <c:symbol val="none"/>
          </c:marker>
          <c:xVal>
            <c:numRef>
              <c:f>'tisaph2.csv'!$E$1:$E$160</c:f>
              <c:numCache>
                <c:formatCode>General</c:formatCode>
                <c:ptCount val="160"/>
                <c:pt idx="0">
                  <c:v>1.5</c:v>
                </c:pt>
                <c:pt idx="1">
                  <c:v>1.4285714285714299</c:v>
                </c:pt>
                <c:pt idx="2">
                  <c:v>1.3636363636363631</c:v>
                </c:pt>
                <c:pt idx="3">
                  <c:v>1.3043478260869568</c:v>
                </c:pt>
                <c:pt idx="4">
                  <c:v>1.25</c:v>
                </c:pt>
                <c:pt idx="5">
                  <c:v>1.2</c:v>
                </c:pt>
                <c:pt idx="6">
                  <c:v>1.153846153846154</c:v>
                </c:pt>
                <c:pt idx="7">
                  <c:v>1.1111111111111116</c:v>
                </c:pt>
                <c:pt idx="8">
                  <c:v>1.0714285714285716</c:v>
                </c:pt>
                <c:pt idx="9">
                  <c:v>1.0344827586206899</c:v>
                </c:pt>
                <c:pt idx="10">
                  <c:v>1</c:v>
                </c:pt>
                <c:pt idx="11">
                  <c:v>0.967741935483872</c:v>
                </c:pt>
                <c:pt idx="12">
                  <c:v>0.9375</c:v>
                </c:pt>
                <c:pt idx="13">
                  <c:v>0.90909090909090873</c:v>
                </c:pt>
                <c:pt idx="14">
                  <c:v>0.88235294117647067</c:v>
                </c:pt>
                <c:pt idx="15">
                  <c:v>0.85714285714285732</c:v>
                </c:pt>
                <c:pt idx="16">
                  <c:v>0.83333333333333304</c:v>
                </c:pt>
                <c:pt idx="17">
                  <c:v>0.8108108108108113</c:v>
                </c:pt>
                <c:pt idx="18">
                  <c:v>0.78947368421052599</c:v>
                </c:pt>
                <c:pt idx="19">
                  <c:v>0.76923076923076872</c:v>
                </c:pt>
                <c:pt idx="20">
                  <c:v>0.75000000000000033</c:v>
                </c:pt>
                <c:pt idx="21">
                  <c:v>0.73170731707317183</c:v>
                </c:pt>
                <c:pt idx="22">
                  <c:v>0.7142857142857143</c:v>
                </c:pt>
                <c:pt idx="23">
                  <c:v>0.69767441860465162</c:v>
                </c:pt>
                <c:pt idx="24">
                  <c:v>0.68181818181818199</c:v>
                </c:pt>
                <c:pt idx="25">
                  <c:v>0.6666666666666673</c:v>
                </c:pt>
                <c:pt idx="26">
                  <c:v>0.65217391304347883</c:v>
                </c:pt>
                <c:pt idx="27">
                  <c:v>0.63829787234042568</c:v>
                </c:pt>
                <c:pt idx="28">
                  <c:v>0.62500000000000033</c:v>
                </c:pt>
                <c:pt idx="29">
                  <c:v>0.6122448979591848</c:v>
                </c:pt>
                <c:pt idx="30">
                  <c:v>0.60000000000000031</c:v>
                </c:pt>
                <c:pt idx="31">
                  <c:v>0.58823529411764652</c:v>
                </c:pt>
                <c:pt idx="32">
                  <c:v>0.57692307692307765</c:v>
                </c:pt>
                <c:pt idx="33">
                  <c:v>0.5660377358490567</c:v>
                </c:pt>
                <c:pt idx="34">
                  <c:v>0.55555555555555503</c:v>
                </c:pt>
                <c:pt idx="35">
                  <c:v>0.54545454545454597</c:v>
                </c:pt>
                <c:pt idx="36">
                  <c:v>0.5357142857142857</c:v>
                </c:pt>
                <c:pt idx="37">
                  <c:v>0.52631578947368396</c:v>
                </c:pt>
                <c:pt idx="38">
                  <c:v>0.51724137931034497</c:v>
                </c:pt>
                <c:pt idx="39">
                  <c:v>0.50847457627118631</c:v>
                </c:pt>
                <c:pt idx="40">
                  <c:v>0.5</c:v>
                </c:pt>
                <c:pt idx="41">
                  <c:v>0.49180327868852508</c:v>
                </c:pt>
                <c:pt idx="42">
                  <c:v>0.48387096774193533</c:v>
                </c:pt>
                <c:pt idx="43">
                  <c:v>0.47619047619047616</c:v>
                </c:pt>
                <c:pt idx="44">
                  <c:v>0.46875</c:v>
                </c:pt>
                <c:pt idx="45">
                  <c:v>0.46153846153846217</c:v>
                </c:pt>
                <c:pt idx="46">
                  <c:v>0.45454545454545386</c:v>
                </c:pt>
                <c:pt idx="47">
                  <c:v>0.44776119402985115</c:v>
                </c:pt>
                <c:pt idx="48">
                  <c:v>0.441176470588235</c:v>
                </c:pt>
                <c:pt idx="49">
                  <c:v>0.43478260869565233</c:v>
                </c:pt>
                <c:pt idx="50">
                  <c:v>0.42857142857142899</c:v>
                </c:pt>
                <c:pt idx="51">
                  <c:v>0.42253521126760624</c:v>
                </c:pt>
                <c:pt idx="52">
                  <c:v>0.41666666666666724</c:v>
                </c:pt>
                <c:pt idx="53">
                  <c:v>0.41095890410958924</c:v>
                </c:pt>
                <c:pt idx="54">
                  <c:v>0.40540540540540515</c:v>
                </c:pt>
                <c:pt idx="55">
                  <c:v>0.4</c:v>
                </c:pt>
                <c:pt idx="56">
                  <c:v>0.39473684210526316</c:v>
                </c:pt>
                <c:pt idx="57">
                  <c:v>0.38961038961039024</c:v>
                </c:pt>
                <c:pt idx="58">
                  <c:v>0.38461538461538508</c:v>
                </c:pt>
                <c:pt idx="59">
                  <c:v>0.379746835443038</c:v>
                </c:pt>
                <c:pt idx="60">
                  <c:v>0.37500000000000017</c:v>
                </c:pt>
                <c:pt idx="61">
                  <c:v>0.37037037037037046</c:v>
                </c:pt>
                <c:pt idx="62">
                  <c:v>0.36585365853658486</c:v>
                </c:pt>
                <c:pt idx="63">
                  <c:v>0.36144578313253017</c:v>
                </c:pt>
                <c:pt idx="64">
                  <c:v>0.35714285714285732</c:v>
                </c:pt>
                <c:pt idx="65">
                  <c:v>0.35294117647058793</c:v>
                </c:pt>
                <c:pt idx="66">
                  <c:v>0.34883720930232615</c:v>
                </c:pt>
                <c:pt idx="67">
                  <c:v>0.34482758620689724</c:v>
                </c:pt>
                <c:pt idx="68">
                  <c:v>0.34090909090909116</c:v>
                </c:pt>
                <c:pt idx="69">
                  <c:v>0.33707865168539325</c:v>
                </c:pt>
                <c:pt idx="70">
                  <c:v>0.33333333333333315</c:v>
                </c:pt>
                <c:pt idx="71">
                  <c:v>0.32967032967033016</c:v>
                </c:pt>
                <c:pt idx="72">
                  <c:v>0.32608695652173902</c:v>
                </c:pt>
                <c:pt idx="73">
                  <c:v>0.32258064516129031</c:v>
                </c:pt>
                <c:pt idx="74">
                  <c:v>0.31914893617021317</c:v>
                </c:pt>
                <c:pt idx="75">
                  <c:v>0.3157894736842114</c:v>
                </c:pt>
                <c:pt idx="76">
                  <c:v>0.31250000000000017</c:v>
                </c:pt>
                <c:pt idx="77">
                  <c:v>0.30927835051546415</c:v>
                </c:pt>
                <c:pt idx="78">
                  <c:v>0.30612244897959218</c:v>
                </c:pt>
                <c:pt idx="79">
                  <c:v>0.30303030303030315</c:v>
                </c:pt>
                <c:pt idx="80">
                  <c:v>0.30000000000000016</c:v>
                </c:pt>
                <c:pt idx="81">
                  <c:v>0.29702970297029724</c:v>
                </c:pt>
                <c:pt idx="82">
                  <c:v>0.29411764705882315</c:v>
                </c:pt>
                <c:pt idx="83">
                  <c:v>0.29126213592233002</c:v>
                </c:pt>
                <c:pt idx="84">
                  <c:v>0.28846153846153777</c:v>
                </c:pt>
                <c:pt idx="85">
                  <c:v>0.28571428571428631</c:v>
                </c:pt>
                <c:pt idx="86">
                  <c:v>0.28301886792452846</c:v>
                </c:pt>
                <c:pt idx="87">
                  <c:v>0.28037383177570124</c:v>
                </c:pt>
                <c:pt idx="88">
                  <c:v>0.27777777777777818</c:v>
                </c:pt>
                <c:pt idx="89">
                  <c:v>0.27522935779816499</c:v>
                </c:pt>
                <c:pt idx="90">
                  <c:v>0.27272727272727315</c:v>
                </c:pt>
                <c:pt idx="91">
                  <c:v>0.27027027027027017</c:v>
                </c:pt>
                <c:pt idx="92">
                  <c:v>0.26785714285714302</c:v>
                </c:pt>
                <c:pt idx="93">
                  <c:v>0.26548672566371717</c:v>
                </c:pt>
                <c:pt idx="94">
                  <c:v>0.26315789473684215</c:v>
                </c:pt>
                <c:pt idx="95">
                  <c:v>0.26086956521739124</c:v>
                </c:pt>
                <c:pt idx="96">
                  <c:v>0.25862068965517215</c:v>
                </c:pt>
                <c:pt idx="97">
                  <c:v>0.256410256410256</c:v>
                </c:pt>
                <c:pt idx="98">
                  <c:v>0.25423728813559276</c:v>
                </c:pt>
                <c:pt idx="99">
                  <c:v>0.25210084033613384</c:v>
                </c:pt>
                <c:pt idx="100">
                  <c:v>0.25</c:v>
                </c:pt>
                <c:pt idx="101">
                  <c:v>0.24793388429752117</c:v>
                </c:pt>
                <c:pt idx="102">
                  <c:v>0.24590163934426212</c:v>
                </c:pt>
                <c:pt idx="103">
                  <c:v>0.24390243902439024</c:v>
                </c:pt>
                <c:pt idx="104">
                  <c:v>0.24193548387096828</c:v>
                </c:pt>
                <c:pt idx="105">
                  <c:v>0.24000000000000007</c:v>
                </c:pt>
                <c:pt idx="106">
                  <c:v>0.23809523809523817</c:v>
                </c:pt>
                <c:pt idx="107">
                  <c:v>0.23622047244094507</c:v>
                </c:pt>
                <c:pt idx="108">
                  <c:v>0.234375</c:v>
                </c:pt>
                <c:pt idx="109">
                  <c:v>0.23255813953488408</c:v>
                </c:pt>
                <c:pt idx="110">
                  <c:v>0.2307692307692312</c:v>
                </c:pt>
                <c:pt idx="111">
                  <c:v>0.22900763358778609</c:v>
                </c:pt>
                <c:pt idx="112">
                  <c:v>0.22727272727272693</c:v>
                </c:pt>
                <c:pt idx="113">
                  <c:v>0.22556390977443608</c:v>
                </c:pt>
                <c:pt idx="114">
                  <c:v>0.22388059701492494</c:v>
                </c:pt>
                <c:pt idx="115">
                  <c:v>0.22222222222222204</c:v>
                </c:pt>
                <c:pt idx="116">
                  <c:v>0.220588235294118</c:v>
                </c:pt>
                <c:pt idx="117">
                  <c:v>0.21897810218978109</c:v>
                </c:pt>
                <c:pt idx="118">
                  <c:v>0.21739130434782616</c:v>
                </c:pt>
                <c:pt idx="119">
                  <c:v>0.2158273381294962</c:v>
                </c:pt>
                <c:pt idx="120">
                  <c:v>0.214285714285714</c:v>
                </c:pt>
                <c:pt idx="121">
                  <c:v>0.21276595744680812</c:v>
                </c:pt>
                <c:pt idx="122">
                  <c:v>0.21126760563380301</c:v>
                </c:pt>
                <c:pt idx="123">
                  <c:v>0.20979020979021012</c:v>
                </c:pt>
                <c:pt idx="124">
                  <c:v>0.20833333333333312</c:v>
                </c:pt>
                <c:pt idx="125">
                  <c:v>0.20689655172413801</c:v>
                </c:pt>
                <c:pt idx="126">
                  <c:v>0.20547945205479412</c:v>
                </c:pt>
                <c:pt idx="127">
                  <c:v>0.20408163265306101</c:v>
                </c:pt>
                <c:pt idx="128">
                  <c:v>0.20270270270270307</c:v>
                </c:pt>
                <c:pt idx="129">
                  <c:v>0.2013422818791952</c:v>
                </c:pt>
                <c:pt idx="130">
                  <c:v>0.2</c:v>
                </c:pt>
                <c:pt idx="131">
                  <c:v>0.19867549668874193</c:v>
                </c:pt>
                <c:pt idx="132">
                  <c:v>0.19736842105263208</c:v>
                </c:pt>
                <c:pt idx="133">
                  <c:v>0.19607843137254904</c:v>
                </c:pt>
                <c:pt idx="134">
                  <c:v>0.19480519480519509</c:v>
                </c:pt>
                <c:pt idx="135">
                  <c:v>0.19354838709677416</c:v>
                </c:pt>
                <c:pt idx="136">
                  <c:v>0.19230769230769201</c:v>
                </c:pt>
                <c:pt idx="137">
                  <c:v>0.19108280254777107</c:v>
                </c:pt>
                <c:pt idx="138">
                  <c:v>0.189873417721519</c:v>
                </c:pt>
                <c:pt idx="139">
                  <c:v>0.18867924528301894</c:v>
                </c:pt>
                <c:pt idx="140">
                  <c:v>0.18750000000000008</c:v>
                </c:pt>
                <c:pt idx="141">
                  <c:v>0.18633540372670812</c:v>
                </c:pt>
                <c:pt idx="142">
                  <c:v>0.18518518518518509</c:v>
                </c:pt>
                <c:pt idx="143">
                  <c:v>0.18404907975460108</c:v>
                </c:pt>
                <c:pt idx="144">
                  <c:v>0.18292682926829301</c:v>
                </c:pt>
                <c:pt idx="145">
                  <c:v>0.18181818181818216</c:v>
                </c:pt>
                <c:pt idx="146">
                  <c:v>0.18072289156626517</c:v>
                </c:pt>
                <c:pt idx="147">
                  <c:v>0.17964071856287409</c:v>
                </c:pt>
                <c:pt idx="148">
                  <c:v>0.17857142857142916</c:v>
                </c:pt>
                <c:pt idx="149">
                  <c:v>0.17751479289940816</c:v>
                </c:pt>
                <c:pt idx="150">
                  <c:v>0.17647058823529407</c:v>
                </c:pt>
                <c:pt idx="151">
                  <c:v>0.1754385964912282</c:v>
                </c:pt>
                <c:pt idx="152">
                  <c:v>0.17441860465116316</c:v>
                </c:pt>
                <c:pt idx="153">
                  <c:v>0.17341040462427709</c:v>
                </c:pt>
                <c:pt idx="154">
                  <c:v>0.17241379310344812</c:v>
                </c:pt>
                <c:pt idx="155">
                  <c:v>0.17142857142857093</c:v>
                </c:pt>
                <c:pt idx="156">
                  <c:v>0.170454545454545</c:v>
                </c:pt>
                <c:pt idx="157">
                  <c:v>0.169491525423729</c:v>
                </c:pt>
                <c:pt idx="158">
                  <c:v>0.16853932584269712</c:v>
                </c:pt>
                <c:pt idx="159">
                  <c:v>0.16759776536312801</c:v>
                </c:pt>
              </c:numCache>
            </c:numRef>
          </c:xVal>
          <c:yVal>
            <c:numRef>
              <c:f>'tisaph2.csv'!$D$1:$D$160</c:f>
              <c:numCache>
                <c:formatCode>0.00E+00</c:formatCode>
                <c:ptCount val="160"/>
                <c:pt idx="0">
                  <c:v>9.0408000000000927E-23</c:v>
                </c:pt>
                <c:pt idx="1">
                  <c:v>2.3077000000000084E-21</c:v>
                </c:pt>
                <c:pt idx="2">
                  <c:v>5.2936000000000798E-20</c:v>
                </c:pt>
                <c:pt idx="3">
                  <c:v>1.091300000000003E-18</c:v>
                </c:pt>
                <c:pt idx="4">
                  <c:v>2.0217000000000058E-17</c:v>
                </c:pt>
                <c:pt idx="5">
                  <c:v>3.3660000000000083E-16</c:v>
                </c:pt>
                <c:pt idx="6">
                  <c:v>5.0364000000000138E-15</c:v>
                </c:pt>
                <c:pt idx="7">
                  <c:v>6.7721000000000161E-14</c:v>
                </c:pt>
                <c:pt idx="8">
                  <c:v>8.1835000000000186E-13</c:v>
                </c:pt>
                <c:pt idx="9">
                  <c:v>8.8871000000000185E-12</c:v>
                </c:pt>
                <c:pt idx="10">
                  <c:v>8.6734000000000209E-11</c:v>
                </c:pt>
                <c:pt idx="11">
                  <c:v>7.6072000000000117E-10</c:v>
                </c:pt>
                <c:pt idx="12">
                  <c:v>5.9960000000000103E-9</c:v>
                </c:pt>
                <c:pt idx="13">
                  <c:v>4.2473000000000052E-8</c:v>
                </c:pt>
                <c:pt idx="14">
                  <c:v>2.7037000000000048E-7</c:v>
                </c:pt>
                <c:pt idx="15">
                  <c:v>1.5468000000000016E-6</c:v>
                </c:pt>
                <c:pt idx="16">
                  <c:v>7.9523000000000102E-6</c:v>
                </c:pt>
                <c:pt idx="17">
                  <c:v>3.6743000000000031E-5</c:v>
                </c:pt>
                <c:pt idx="18" formatCode="General">
                  <c:v>1.525600000000001E-4</c:v>
                </c:pt>
                <c:pt idx="19" formatCode="General">
                  <c:v>5.6930000000000012E-4</c:v>
                </c:pt>
                <c:pt idx="20" formatCode="General">
                  <c:v>1.9091000000000015E-3</c:v>
                </c:pt>
                <c:pt idx="21" formatCode="General">
                  <c:v>5.7535000000000025E-3</c:v>
                </c:pt>
                <c:pt idx="22" formatCode="General">
                  <c:v>1.5583000000000007E-2</c:v>
                </c:pt>
                <c:pt idx="23" formatCode="General">
                  <c:v>3.7927000000000002E-2</c:v>
                </c:pt>
                <c:pt idx="24" formatCode="General">
                  <c:v>8.2961000000000021E-2</c:v>
                </c:pt>
                <c:pt idx="25" formatCode="General">
                  <c:v>0.16308</c:v>
                </c:pt>
                <c:pt idx="26" formatCode="General">
                  <c:v>0.28810000000000002</c:v>
                </c:pt>
                <c:pt idx="27" formatCode="General">
                  <c:v>0.45738000000000018</c:v>
                </c:pt>
                <c:pt idx="28" formatCode="General">
                  <c:v>0.65257000000000032</c:v>
                </c:pt>
                <c:pt idx="29" formatCode="General">
                  <c:v>0.83672000000000035</c:v>
                </c:pt>
                <c:pt idx="30" formatCode="General">
                  <c:v>0.96414000000000033</c:v>
                </c:pt>
                <c:pt idx="31" formatCode="General">
                  <c:v>0.99839999999999973</c:v>
                </c:pt>
                <c:pt idx="32" formatCode="General">
                  <c:v>0.92913000000000001</c:v>
                </c:pt>
                <c:pt idx="33" formatCode="General">
                  <c:v>0.77707000000000048</c:v>
                </c:pt>
                <c:pt idx="34" formatCode="General">
                  <c:v>0.58404</c:v>
                </c:pt>
                <c:pt idx="35" formatCode="General">
                  <c:v>0.39449000000000017</c:v>
                </c:pt>
                <c:pt idx="36" formatCode="General">
                  <c:v>0.23946000000000009</c:v>
                </c:pt>
                <c:pt idx="37" formatCode="General">
                  <c:v>0.13063</c:v>
                </c:pt>
                <c:pt idx="38" formatCode="General">
                  <c:v>6.4041000000000001E-2</c:v>
                </c:pt>
                <c:pt idx="39" formatCode="General">
                  <c:v>2.8215000000000011E-2</c:v>
                </c:pt>
                <c:pt idx="40" formatCode="General">
                  <c:v>1.1171000000000006E-2</c:v>
                </c:pt>
                <c:pt idx="41" formatCode="General">
                  <c:v>3.9750000000000002E-3</c:v>
                </c:pt>
                <c:pt idx="42" formatCode="General">
                  <c:v>1.2711000000000003E-3</c:v>
                </c:pt>
                <c:pt idx="43" formatCode="General">
                  <c:v>3.6528000000000011E-4</c:v>
                </c:pt>
                <c:pt idx="44">
                  <c:v>9.4337000000000083E-5</c:v>
                </c:pt>
                <c:pt idx="45">
                  <c:v>2.1895000000000027E-5</c:v>
                </c:pt>
                <c:pt idx="46">
                  <c:v>4.5667000000000041E-6</c:v>
                </c:pt>
                <c:pt idx="47">
                  <c:v>8.5601000000000106E-7</c:v>
                </c:pt>
                <c:pt idx="48">
                  <c:v>1.4420000000000017E-7</c:v>
                </c:pt>
                <c:pt idx="49">
                  <c:v>2.1830000000000034E-8</c:v>
                </c:pt>
                <c:pt idx="50">
                  <c:v>2.9699000000000044E-9</c:v>
                </c:pt>
                <c:pt idx="51">
                  <c:v>3.6311000000000062E-10</c:v>
                </c:pt>
                <c:pt idx="52">
                  <c:v>3.989700000000007E-11</c:v>
                </c:pt>
                <c:pt idx="53">
                  <c:v>3.9396000000000072E-12</c:v>
                </c:pt>
                <c:pt idx="54">
                  <c:v>3.4960000000000065E-13</c:v>
                </c:pt>
                <c:pt idx="55">
                  <c:v>2.7881000000000079E-14</c:v>
                </c:pt>
                <c:pt idx="56">
                  <c:v>1.9982000000000059E-15</c:v>
                </c:pt>
                <c:pt idx="57">
                  <c:v>1.2870000000000032E-16</c:v>
                </c:pt>
                <c:pt idx="58">
                  <c:v>7.4494000000000861E-18</c:v>
                </c:pt>
                <c:pt idx="59">
                  <c:v>3.8750000000000112E-19</c:v>
                </c:pt>
                <c:pt idx="60">
                  <c:v>1.8115000000000058E-20</c:v>
                </c:pt>
                <c:pt idx="61">
                  <c:v>7.610200000000088E-22</c:v>
                </c:pt>
                <c:pt idx="62">
                  <c:v>2.8732000000000106E-23</c:v>
                </c:pt>
                <c:pt idx="63">
                  <c:v>9.748800000000094E-25</c:v>
                </c:pt>
                <c:pt idx="64">
                  <c:v>2.9726000000000119E-26</c:v>
                </c:pt>
                <c:pt idx="65">
                  <c:v>8.1457000000000961E-28</c:v>
                </c:pt>
                <c:pt idx="66">
                  <c:v>2.0060000000000093E-29</c:v>
                </c:pt>
                <c:pt idx="67">
                  <c:v>4.4395000000000866E-31</c:v>
                </c:pt>
                <c:pt idx="68">
                  <c:v>8.8297000000001112E-33</c:v>
                </c:pt>
                <c:pt idx="69">
                  <c:v>1.5782000000000092E-34</c:v>
                </c:pt>
                <c:pt idx="70">
                  <c:v>2.5351000000000149E-36</c:v>
                </c:pt>
                <c:pt idx="71">
                  <c:v>3.6595000000000833E-38</c:v>
                </c:pt>
                <c:pt idx="72">
                  <c:v>4.7474000000000909E-40</c:v>
                </c:pt>
                <c:pt idx="73">
                  <c:v>5.534800000000098E-42</c:v>
                </c:pt>
                <c:pt idx="74">
                  <c:v>5.7991000000001045E-44</c:v>
                </c:pt>
                <c:pt idx="75">
                  <c:v>5.4603000000001029E-46</c:v>
                </c:pt>
                <c:pt idx="76">
                  <c:v>4.6204000000000952E-48</c:v>
                </c:pt>
                <c:pt idx="77">
                  <c:v>3.5136000000000885E-50</c:v>
                </c:pt>
                <c:pt idx="78">
                  <c:v>2.4012000000000799E-52</c:v>
                </c:pt>
                <c:pt idx="79">
                  <c:v>1.474700000000013E-54</c:v>
                </c:pt>
                <c:pt idx="80">
                  <c:v>8.1397000000001942E-57</c:v>
                </c:pt>
                <c:pt idx="81">
                  <c:v>4.0374000000000997E-59</c:v>
                </c:pt>
                <c:pt idx="82">
                  <c:v>1.7997000000000778E-61</c:v>
                </c:pt>
                <c:pt idx="83">
                  <c:v>7.2098000000001987E-64</c:v>
                </c:pt>
                <c:pt idx="84">
                  <c:v>2.5956000000000876E-66</c:v>
                </c:pt>
                <c:pt idx="85">
                  <c:v>8.3978000000002864E-69</c:v>
                </c:pt>
                <c:pt idx="86">
                  <c:v>2.4417000000000888E-71</c:v>
                </c:pt>
                <c:pt idx="87">
                  <c:v>6.3802000000002026E-74</c:v>
                </c:pt>
                <c:pt idx="88">
                  <c:v>1.4982000000000785E-76</c:v>
                </c:pt>
                <c:pt idx="89">
                  <c:v>3.1618000000001015E-79</c:v>
                </c:pt>
                <c:pt idx="90">
                  <c:v>5.9964000000002141E-82</c:v>
                </c:pt>
                <c:pt idx="91">
                  <c:v>1.0220000000000145E-84</c:v>
                </c:pt>
                <c:pt idx="92">
                  <c:v>1.5654000000000821E-87</c:v>
                </c:pt>
                <c:pt idx="93">
                  <c:v>2.1548000000000915E-90</c:v>
                </c:pt>
                <c:pt idx="94">
                  <c:v>2.6656000000001018E-93</c:v>
                </c:pt>
                <c:pt idx="95">
                  <c:v>2.9633000000001585E-96</c:v>
                </c:pt>
                <c:pt idx="96">
                  <c:v>2.9606000000001387E-99</c:v>
                </c:pt>
                <c:pt idx="97">
                  <c:v>2.6582000000001045E-102</c:v>
                </c:pt>
                <c:pt idx="98">
                  <c:v>2.1448000000000978E-105</c:v>
                </c:pt>
                <c:pt idx="99">
                  <c:v>1.5553000000000875E-108</c:v>
                </c:pt>
                <c:pt idx="100">
                  <c:v>1.013500000000078E-111</c:v>
                </c:pt>
                <c:pt idx="101">
                  <c:v>5.9356000000003467E-115</c:v>
                </c:pt>
                <c:pt idx="102">
                  <c:v>3.1239000000001814E-118</c:v>
                </c:pt>
                <c:pt idx="103">
                  <c:v>1.4776000000000894E-121</c:v>
                </c:pt>
                <c:pt idx="104">
                  <c:v>6.2806000000003621E-125</c:v>
                </c:pt>
                <c:pt idx="105">
                  <c:v>2.3991000000001704E-128</c:v>
                </c:pt>
                <c:pt idx="106">
                  <c:v>8.2361000000005178E-132</c:v>
                </c:pt>
                <c:pt idx="107">
                  <c:v>2.5409000000001778E-135</c:v>
                </c:pt>
                <c:pt idx="108">
                  <c:v>7.0448000000004529E-139</c:v>
                </c:pt>
                <c:pt idx="109">
                  <c:v>1.7553000000001014E-142</c:v>
                </c:pt>
                <c:pt idx="110">
                  <c:v>3.9304000000002745E-146</c:v>
                </c:pt>
                <c:pt idx="111">
                  <c:v>7.9093000000005611E-150</c:v>
                </c:pt>
                <c:pt idx="112">
                  <c:v>1.430400000000096E-153</c:v>
                </c:pt>
                <c:pt idx="113">
                  <c:v>2.3246000000001798E-157</c:v>
                </c:pt>
                <c:pt idx="114">
                  <c:v>3.3952000000002691E-161</c:v>
                </c:pt>
                <c:pt idx="115">
                  <c:v>4.4565000000003631E-165</c:v>
                </c:pt>
                <c:pt idx="116">
                  <c:v>5.2568000000004383E-169</c:v>
                </c:pt>
                <c:pt idx="117">
                  <c:v>5.5726000000004513E-173</c:v>
                </c:pt>
                <c:pt idx="118">
                  <c:v>5.3089000000004445E-177</c:v>
                </c:pt>
                <c:pt idx="119">
                  <c:v>4.545200000000428E-181</c:v>
                </c:pt>
                <c:pt idx="120">
                  <c:v>3.4971000000003383E-185</c:v>
                </c:pt>
                <c:pt idx="121">
                  <c:v>2.4181000000001953E-189</c:v>
                </c:pt>
                <c:pt idx="122">
                  <c:v>1.5026000000001678E-193</c:v>
                </c:pt>
                <c:pt idx="123">
                  <c:v>8.3911000000008075E-198</c:v>
                </c:pt>
                <c:pt idx="124">
                  <c:v>4.2112000000004444E-202</c:v>
                </c:pt>
                <c:pt idx="125">
                  <c:v>1.8993000000001847E-206</c:v>
                </c:pt>
                <c:pt idx="126">
                  <c:v>7.6982000000007514E-211</c:v>
                </c:pt>
                <c:pt idx="127">
                  <c:v>2.8041000000002801E-215</c:v>
                </c:pt>
                <c:pt idx="128">
                  <c:v>9.1792000000009341E-220</c:v>
                </c:pt>
                <c:pt idx="129">
                  <c:v>2.7004000000002807E-224</c:v>
                </c:pt>
                <c:pt idx="130">
                  <c:v>7.1391000000007426E-229</c:v>
                </c:pt>
                <c:pt idx="131">
                  <c:v>1.6962000000001859E-233</c:v>
                </c:pt>
                <c:pt idx="132">
                  <c:v>3.6217000000003742E-238</c:v>
                </c:pt>
                <c:pt idx="133">
                  <c:v>6.9495000000007536E-243</c:v>
                </c:pt>
                <c:pt idx="134">
                  <c:v>1.1984000000001097E-247</c:v>
                </c:pt>
                <c:pt idx="135">
                  <c:v>1.8572000000001977E-252</c:v>
                </c:pt>
                <c:pt idx="136">
                  <c:v>2.5865000000002911E-257</c:v>
                </c:pt>
                <c:pt idx="137">
                  <c:v>3.2374000000003714E-262</c:v>
                </c:pt>
                <c:pt idx="138">
                  <c:v>3.6414000000004522E-267</c:v>
                </c:pt>
                <c:pt idx="139">
                  <c:v>3.6809000000004573E-272</c:v>
                </c:pt>
                <c:pt idx="140">
                  <c:v>3.3438000000004148E-277</c:v>
                </c:pt>
                <c:pt idx="141">
                  <c:v>2.7298000000003592E-282</c:v>
                </c:pt>
                <c:pt idx="142">
                  <c:v>2.0028000000002745E-287</c:v>
                </c:pt>
                <c:pt idx="143">
                  <c:v>1.3205000000001839E-292</c:v>
                </c:pt>
                <c:pt idx="144">
                  <c:v>7.8246000000010269E-298</c:v>
                </c:pt>
                <c:pt idx="145">
                  <c:v>4.1666000000005594E-303</c:v>
                </c:pt>
                <c:pt idx="146">
                  <c:v>1.7627261414930704E-308</c:v>
                </c:pt>
                <c:pt idx="147">
                  <c:v>0</c:v>
                </c:pt>
                <c:pt idx="148">
                  <c:v>0</c:v>
                </c:pt>
                <c:pt idx="149" formatCode="General">
                  <c:v>0</c:v>
                </c:pt>
                <c:pt idx="150" formatCode="General">
                  <c:v>0</c:v>
                </c:pt>
                <c:pt idx="151" formatCode="General">
                  <c:v>0</c:v>
                </c:pt>
                <c:pt idx="152" formatCode="General">
                  <c:v>0</c:v>
                </c:pt>
                <c:pt idx="153" formatCode="General">
                  <c:v>0</c:v>
                </c:pt>
                <c:pt idx="154" formatCode="General">
                  <c:v>0</c:v>
                </c:pt>
                <c:pt idx="155" formatCode="General">
                  <c:v>0</c:v>
                </c:pt>
                <c:pt idx="156" formatCode="General">
                  <c:v>0</c:v>
                </c:pt>
                <c:pt idx="157" formatCode="General">
                  <c:v>0</c:v>
                </c:pt>
                <c:pt idx="158" formatCode="General">
                  <c:v>0</c:v>
                </c:pt>
                <c:pt idx="159" formatCode="General">
                  <c:v>0</c:v>
                </c:pt>
              </c:numCache>
            </c:numRef>
          </c:yVal>
          <c:smooth val="1"/>
        </c:ser>
        <c:axId val="68760320"/>
        <c:axId val="68761856"/>
      </c:scatterChart>
      <c:valAx>
        <c:axId val="68760320"/>
        <c:scaling>
          <c:orientation val="minMax"/>
        </c:scaling>
        <c:axPos val="b"/>
        <c:numFmt formatCode="General" sourceLinked="1"/>
        <c:tickLblPos val="nextTo"/>
        <c:crossAx val="68761856"/>
        <c:crosses val="autoZero"/>
        <c:crossBetween val="midCat"/>
      </c:valAx>
      <c:valAx>
        <c:axId val="68761856"/>
        <c:scaling>
          <c:orientation val="minMax"/>
        </c:scaling>
        <c:delete val="1"/>
        <c:axPos val="l"/>
        <c:numFmt formatCode="0.00E+00" sourceLinked="1"/>
        <c:tickLblPos val="none"/>
        <c:crossAx val="68760320"/>
        <c:crosses val="autoZero"/>
        <c:crossBetween val="midCat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 w="9525" cap="rnd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ymbol val="none"/>
          </c:marker>
          <c:xVal>
            <c:numRef>
              <c:f>'shortenedOSA.csv'!$A$1:$A$571</c:f>
              <c:numCache>
                <c:formatCode>General</c:formatCode>
                <c:ptCount val="571"/>
                <c:pt idx="0">
                  <c:v>980.34999999999945</c:v>
                </c:pt>
                <c:pt idx="1">
                  <c:v>980.7</c:v>
                </c:pt>
                <c:pt idx="2">
                  <c:v>981.05</c:v>
                </c:pt>
                <c:pt idx="3">
                  <c:v>981.4</c:v>
                </c:pt>
                <c:pt idx="4">
                  <c:v>981.75</c:v>
                </c:pt>
                <c:pt idx="5">
                  <c:v>982.1</c:v>
                </c:pt>
                <c:pt idx="6">
                  <c:v>982.44999999999948</c:v>
                </c:pt>
                <c:pt idx="7">
                  <c:v>982.8</c:v>
                </c:pt>
                <c:pt idx="8">
                  <c:v>983.15</c:v>
                </c:pt>
                <c:pt idx="9">
                  <c:v>983.5</c:v>
                </c:pt>
                <c:pt idx="10">
                  <c:v>983.84999999999945</c:v>
                </c:pt>
                <c:pt idx="11">
                  <c:v>984.2</c:v>
                </c:pt>
                <c:pt idx="12">
                  <c:v>984.55</c:v>
                </c:pt>
                <c:pt idx="13">
                  <c:v>984.9</c:v>
                </c:pt>
                <c:pt idx="14">
                  <c:v>985.25</c:v>
                </c:pt>
                <c:pt idx="15">
                  <c:v>985.6</c:v>
                </c:pt>
                <c:pt idx="16">
                  <c:v>985.94999999999948</c:v>
                </c:pt>
                <c:pt idx="17">
                  <c:v>986.3</c:v>
                </c:pt>
                <c:pt idx="18">
                  <c:v>986.65</c:v>
                </c:pt>
                <c:pt idx="19">
                  <c:v>987</c:v>
                </c:pt>
                <c:pt idx="20">
                  <c:v>987.34999999999945</c:v>
                </c:pt>
                <c:pt idx="21">
                  <c:v>987.7</c:v>
                </c:pt>
                <c:pt idx="22">
                  <c:v>988.05</c:v>
                </c:pt>
                <c:pt idx="23">
                  <c:v>988.4</c:v>
                </c:pt>
                <c:pt idx="24">
                  <c:v>988.75</c:v>
                </c:pt>
                <c:pt idx="25">
                  <c:v>989.1</c:v>
                </c:pt>
                <c:pt idx="26">
                  <c:v>989.44999999999948</c:v>
                </c:pt>
                <c:pt idx="27">
                  <c:v>989.8</c:v>
                </c:pt>
                <c:pt idx="28">
                  <c:v>990.15</c:v>
                </c:pt>
                <c:pt idx="29">
                  <c:v>990.5</c:v>
                </c:pt>
                <c:pt idx="30">
                  <c:v>990.84999999999945</c:v>
                </c:pt>
                <c:pt idx="31">
                  <c:v>991.2</c:v>
                </c:pt>
                <c:pt idx="32">
                  <c:v>991.55</c:v>
                </c:pt>
                <c:pt idx="33">
                  <c:v>991.9</c:v>
                </c:pt>
                <c:pt idx="34">
                  <c:v>992.25</c:v>
                </c:pt>
                <c:pt idx="35">
                  <c:v>992.6</c:v>
                </c:pt>
                <c:pt idx="36">
                  <c:v>992.94999999999948</c:v>
                </c:pt>
                <c:pt idx="37">
                  <c:v>993.3</c:v>
                </c:pt>
                <c:pt idx="38">
                  <c:v>993.65</c:v>
                </c:pt>
                <c:pt idx="39">
                  <c:v>994</c:v>
                </c:pt>
                <c:pt idx="40">
                  <c:v>994.34999999999945</c:v>
                </c:pt>
                <c:pt idx="41">
                  <c:v>994.7</c:v>
                </c:pt>
                <c:pt idx="42">
                  <c:v>995.05</c:v>
                </c:pt>
                <c:pt idx="43">
                  <c:v>995.4</c:v>
                </c:pt>
                <c:pt idx="44">
                  <c:v>995.75</c:v>
                </c:pt>
                <c:pt idx="45">
                  <c:v>996.1</c:v>
                </c:pt>
                <c:pt idx="46">
                  <c:v>996.44999999999948</c:v>
                </c:pt>
                <c:pt idx="47">
                  <c:v>996.8</c:v>
                </c:pt>
                <c:pt idx="48">
                  <c:v>997.15</c:v>
                </c:pt>
                <c:pt idx="49">
                  <c:v>997.5</c:v>
                </c:pt>
                <c:pt idx="50">
                  <c:v>997.84999999999945</c:v>
                </c:pt>
                <c:pt idx="51">
                  <c:v>998.2</c:v>
                </c:pt>
                <c:pt idx="52">
                  <c:v>998.55</c:v>
                </c:pt>
                <c:pt idx="53">
                  <c:v>998.9</c:v>
                </c:pt>
                <c:pt idx="54">
                  <c:v>999.25</c:v>
                </c:pt>
                <c:pt idx="55">
                  <c:v>999.6</c:v>
                </c:pt>
                <c:pt idx="56">
                  <c:v>999.94999999999948</c:v>
                </c:pt>
                <c:pt idx="57">
                  <c:v>1000.3</c:v>
                </c:pt>
                <c:pt idx="58">
                  <c:v>1000.6</c:v>
                </c:pt>
                <c:pt idx="59">
                  <c:v>1001</c:v>
                </c:pt>
                <c:pt idx="60">
                  <c:v>1001.4</c:v>
                </c:pt>
                <c:pt idx="61">
                  <c:v>1001.7</c:v>
                </c:pt>
                <c:pt idx="62">
                  <c:v>1002</c:v>
                </c:pt>
                <c:pt idx="63">
                  <c:v>1002.4</c:v>
                </c:pt>
                <c:pt idx="64">
                  <c:v>1002.8</c:v>
                </c:pt>
                <c:pt idx="65">
                  <c:v>1003.1</c:v>
                </c:pt>
                <c:pt idx="66">
                  <c:v>1003.5</c:v>
                </c:pt>
                <c:pt idx="67">
                  <c:v>1003.8</c:v>
                </c:pt>
                <c:pt idx="68">
                  <c:v>1004.1</c:v>
                </c:pt>
                <c:pt idx="69">
                  <c:v>1004.5</c:v>
                </c:pt>
                <c:pt idx="70">
                  <c:v>1004.9</c:v>
                </c:pt>
                <c:pt idx="71">
                  <c:v>1005.2</c:v>
                </c:pt>
                <c:pt idx="72">
                  <c:v>1005.5</c:v>
                </c:pt>
                <c:pt idx="73">
                  <c:v>1005.9</c:v>
                </c:pt>
                <c:pt idx="74">
                  <c:v>1006.2</c:v>
                </c:pt>
                <c:pt idx="75">
                  <c:v>1006.6</c:v>
                </c:pt>
                <c:pt idx="76">
                  <c:v>1007</c:v>
                </c:pt>
                <c:pt idx="77">
                  <c:v>1007.3</c:v>
                </c:pt>
                <c:pt idx="78">
                  <c:v>1007.6</c:v>
                </c:pt>
                <c:pt idx="79">
                  <c:v>1008</c:v>
                </c:pt>
                <c:pt idx="80">
                  <c:v>1008.4</c:v>
                </c:pt>
                <c:pt idx="81">
                  <c:v>1008.7</c:v>
                </c:pt>
                <c:pt idx="82">
                  <c:v>1009</c:v>
                </c:pt>
                <c:pt idx="83">
                  <c:v>1009.4</c:v>
                </c:pt>
                <c:pt idx="84">
                  <c:v>1009.8</c:v>
                </c:pt>
                <c:pt idx="85">
                  <c:v>1010.1</c:v>
                </c:pt>
                <c:pt idx="86">
                  <c:v>1010.5</c:v>
                </c:pt>
                <c:pt idx="87">
                  <c:v>1010.8</c:v>
                </c:pt>
                <c:pt idx="88">
                  <c:v>1011.1</c:v>
                </c:pt>
                <c:pt idx="89">
                  <c:v>1011.5</c:v>
                </c:pt>
                <c:pt idx="90">
                  <c:v>1011.9</c:v>
                </c:pt>
                <c:pt idx="91">
                  <c:v>1012.2</c:v>
                </c:pt>
                <c:pt idx="92">
                  <c:v>1012.5</c:v>
                </c:pt>
                <c:pt idx="93">
                  <c:v>1012.9</c:v>
                </c:pt>
                <c:pt idx="94">
                  <c:v>1013.2</c:v>
                </c:pt>
                <c:pt idx="95">
                  <c:v>1013.6</c:v>
                </c:pt>
                <c:pt idx="96">
                  <c:v>1014</c:v>
                </c:pt>
                <c:pt idx="97">
                  <c:v>1014.3</c:v>
                </c:pt>
                <c:pt idx="98">
                  <c:v>1014.6</c:v>
                </c:pt>
                <c:pt idx="99">
                  <c:v>1015</c:v>
                </c:pt>
                <c:pt idx="100">
                  <c:v>1015.4</c:v>
                </c:pt>
                <c:pt idx="101">
                  <c:v>1015.7</c:v>
                </c:pt>
                <c:pt idx="102">
                  <c:v>1016</c:v>
                </c:pt>
                <c:pt idx="103">
                  <c:v>1016.4</c:v>
                </c:pt>
                <c:pt idx="104">
                  <c:v>1016.8</c:v>
                </c:pt>
                <c:pt idx="105">
                  <c:v>1017.1</c:v>
                </c:pt>
                <c:pt idx="106">
                  <c:v>1017.5</c:v>
                </c:pt>
                <c:pt idx="107">
                  <c:v>1017.8</c:v>
                </c:pt>
                <c:pt idx="108">
                  <c:v>1018.1</c:v>
                </c:pt>
                <c:pt idx="109">
                  <c:v>1018.5</c:v>
                </c:pt>
                <c:pt idx="110">
                  <c:v>1018.9</c:v>
                </c:pt>
                <c:pt idx="111">
                  <c:v>1019.2</c:v>
                </c:pt>
                <c:pt idx="112">
                  <c:v>1019.5</c:v>
                </c:pt>
                <c:pt idx="113">
                  <c:v>1019.9</c:v>
                </c:pt>
                <c:pt idx="114">
                  <c:v>1020.2</c:v>
                </c:pt>
                <c:pt idx="115">
                  <c:v>1020.6</c:v>
                </c:pt>
                <c:pt idx="116">
                  <c:v>1021</c:v>
                </c:pt>
                <c:pt idx="117">
                  <c:v>1021.3</c:v>
                </c:pt>
                <c:pt idx="118">
                  <c:v>1021.6</c:v>
                </c:pt>
                <c:pt idx="119">
                  <c:v>1022</c:v>
                </c:pt>
                <c:pt idx="120">
                  <c:v>1022.4</c:v>
                </c:pt>
                <c:pt idx="121">
                  <c:v>1022.7</c:v>
                </c:pt>
                <c:pt idx="122">
                  <c:v>1023</c:v>
                </c:pt>
                <c:pt idx="123">
                  <c:v>1023.4</c:v>
                </c:pt>
                <c:pt idx="124">
                  <c:v>1023.8</c:v>
                </c:pt>
                <c:pt idx="125">
                  <c:v>1024.0999999999999</c:v>
                </c:pt>
                <c:pt idx="126">
                  <c:v>1024.5</c:v>
                </c:pt>
                <c:pt idx="127">
                  <c:v>1024.8</c:v>
                </c:pt>
                <c:pt idx="128">
                  <c:v>1025.2</c:v>
                </c:pt>
                <c:pt idx="129">
                  <c:v>1025.5</c:v>
                </c:pt>
                <c:pt idx="130">
                  <c:v>1025.8</c:v>
                </c:pt>
                <c:pt idx="131">
                  <c:v>1026.2</c:v>
                </c:pt>
                <c:pt idx="132">
                  <c:v>1026.5</c:v>
                </c:pt>
                <c:pt idx="133">
                  <c:v>1026.9000000000001</c:v>
                </c:pt>
                <c:pt idx="134">
                  <c:v>1027.2</c:v>
                </c:pt>
                <c:pt idx="135">
                  <c:v>1027.5999999999999</c:v>
                </c:pt>
                <c:pt idx="136">
                  <c:v>1028</c:v>
                </c:pt>
                <c:pt idx="137">
                  <c:v>1028.3</c:v>
                </c:pt>
                <c:pt idx="138">
                  <c:v>1028.7</c:v>
                </c:pt>
                <c:pt idx="139">
                  <c:v>1029</c:v>
                </c:pt>
                <c:pt idx="140">
                  <c:v>1029.3</c:v>
                </c:pt>
                <c:pt idx="141">
                  <c:v>1029.7</c:v>
                </c:pt>
                <c:pt idx="142">
                  <c:v>1030</c:v>
                </c:pt>
                <c:pt idx="143">
                  <c:v>1030.4000000000001</c:v>
                </c:pt>
                <c:pt idx="144">
                  <c:v>1030.8</c:v>
                </c:pt>
                <c:pt idx="145">
                  <c:v>1031.0999999999999</c:v>
                </c:pt>
                <c:pt idx="146">
                  <c:v>1031.5</c:v>
                </c:pt>
                <c:pt idx="147">
                  <c:v>1031.8</c:v>
                </c:pt>
                <c:pt idx="148">
                  <c:v>1032.2</c:v>
                </c:pt>
                <c:pt idx="149">
                  <c:v>1032.5</c:v>
                </c:pt>
                <c:pt idx="150">
                  <c:v>1032.8</c:v>
                </c:pt>
                <c:pt idx="151">
                  <c:v>1033.2</c:v>
                </c:pt>
                <c:pt idx="152">
                  <c:v>1033.5</c:v>
                </c:pt>
                <c:pt idx="153">
                  <c:v>1033.9000000000001</c:v>
                </c:pt>
                <c:pt idx="154">
                  <c:v>1034.2</c:v>
                </c:pt>
                <c:pt idx="155">
                  <c:v>1034.5999999999999</c:v>
                </c:pt>
                <c:pt idx="156">
                  <c:v>1035</c:v>
                </c:pt>
                <c:pt idx="157">
                  <c:v>1035.3</c:v>
                </c:pt>
                <c:pt idx="158">
                  <c:v>1035.7</c:v>
                </c:pt>
                <c:pt idx="159">
                  <c:v>1036</c:v>
                </c:pt>
                <c:pt idx="160">
                  <c:v>1036.3</c:v>
                </c:pt>
                <c:pt idx="161">
                  <c:v>1036.7</c:v>
                </c:pt>
                <c:pt idx="162">
                  <c:v>1037</c:v>
                </c:pt>
                <c:pt idx="163">
                  <c:v>1037.4000000000001</c:v>
                </c:pt>
                <c:pt idx="164">
                  <c:v>1037.8</c:v>
                </c:pt>
                <c:pt idx="165">
                  <c:v>1038.0999999999999</c:v>
                </c:pt>
                <c:pt idx="166">
                  <c:v>1038.5</c:v>
                </c:pt>
                <c:pt idx="167">
                  <c:v>1038.8</c:v>
                </c:pt>
                <c:pt idx="168">
                  <c:v>1039.2</c:v>
                </c:pt>
                <c:pt idx="169">
                  <c:v>1039.5</c:v>
                </c:pt>
                <c:pt idx="170">
                  <c:v>1039.8</c:v>
                </c:pt>
                <c:pt idx="171">
                  <c:v>1040.2</c:v>
                </c:pt>
                <c:pt idx="172">
                  <c:v>1040.5</c:v>
                </c:pt>
                <c:pt idx="173">
                  <c:v>1040.9000000000001</c:v>
                </c:pt>
                <c:pt idx="174">
                  <c:v>1041.2</c:v>
                </c:pt>
                <c:pt idx="175">
                  <c:v>1041.5999999999999</c:v>
                </c:pt>
                <c:pt idx="176">
                  <c:v>1042</c:v>
                </c:pt>
                <c:pt idx="177">
                  <c:v>1042.3</c:v>
                </c:pt>
                <c:pt idx="178">
                  <c:v>1042.7</c:v>
                </c:pt>
                <c:pt idx="179">
                  <c:v>1043</c:v>
                </c:pt>
                <c:pt idx="180">
                  <c:v>1043.3</c:v>
                </c:pt>
                <c:pt idx="181">
                  <c:v>1043.7</c:v>
                </c:pt>
                <c:pt idx="182">
                  <c:v>1044</c:v>
                </c:pt>
                <c:pt idx="183">
                  <c:v>1044.4000000000001</c:v>
                </c:pt>
                <c:pt idx="184">
                  <c:v>1044.8</c:v>
                </c:pt>
                <c:pt idx="185">
                  <c:v>1045.0999999999999</c:v>
                </c:pt>
                <c:pt idx="186">
                  <c:v>1045.5</c:v>
                </c:pt>
                <c:pt idx="187">
                  <c:v>1045.8</c:v>
                </c:pt>
                <c:pt idx="188">
                  <c:v>1046.2</c:v>
                </c:pt>
                <c:pt idx="189">
                  <c:v>1046.5</c:v>
                </c:pt>
                <c:pt idx="190">
                  <c:v>1046.8</c:v>
                </c:pt>
                <c:pt idx="191">
                  <c:v>1047.2</c:v>
                </c:pt>
                <c:pt idx="192">
                  <c:v>1047.5</c:v>
                </c:pt>
                <c:pt idx="193">
                  <c:v>1047.9000000000001</c:v>
                </c:pt>
                <c:pt idx="194">
                  <c:v>1048.2</c:v>
                </c:pt>
                <c:pt idx="195">
                  <c:v>1048.5999999999999</c:v>
                </c:pt>
                <c:pt idx="196">
                  <c:v>1049</c:v>
                </c:pt>
                <c:pt idx="197">
                  <c:v>1049.3</c:v>
                </c:pt>
                <c:pt idx="198">
                  <c:v>1049.7</c:v>
                </c:pt>
                <c:pt idx="199">
                  <c:v>1050</c:v>
                </c:pt>
                <c:pt idx="200">
                  <c:v>1050.3</c:v>
                </c:pt>
                <c:pt idx="201">
                  <c:v>1050.7</c:v>
                </c:pt>
                <c:pt idx="202">
                  <c:v>1051</c:v>
                </c:pt>
                <c:pt idx="203">
                  <c:v>1051.4000000000001</c:v>
                </c:pt>
                <c:pt idx="204">
                  <c:v>1051.8</c:v>
                </c:pt>
                <c:pt idx="205">
                  <c:v>1052.0999999999999</c:v>
                </c:pt>
                <c:pt idx="206">
                  <c:v>1052.5</c:v>
                </c:pt>
                <c:pt idx="207">
                  <c:v>1052.8</c:v>
                </c:pt>
                <c:pt idx="208">
                  <c:v>1053.2</c:v>
                </c:pt>
                <c:pt idx="209">
                  <c:v>1053.5</c:v>
                </c:pt>
                <c:pt idx="210">
                  <c:v>1053.8</c:v>
                </c:pt>
                <c:pt idx="211">
                  <c:v>1054.2</c:v>
                </c:pt>
                <c:pt idx="212">
                  <c:v>1054.5</c:v>
                </c:pt>
                <c:pt idx="213">
                  <c:v>1054.9000000000001</c:v>
                </c:pt>
                <c:pt idx="214">
                  <c:v>1055.2</c:v>
                </c:pt>
                <c:pt idx="215">
                  <c:v>1055.5999999999999</c:v>
                </c:pt>
                <c:pt idx="216">
                  <c:v>1056</c:v>
                </c:pt>
                <c:pt idx="217">
                  <c:v>1056.3</c:v>
                </c:pt>
                <c:pt idx="218">
                  <c:v>1056.7</c:v>
                </c:pt>
                <c:pt idx="219">
                  <c:v>1057</c:v>
                </c:pt>
                <c:pt idx="220">
                  <c:v>1057.3</c:v>
                </c:pt>
                <c:pt idx="221">
                  <c:v>1057.7</c:v>
                </c:pt>
                <c:pt idx="222">
                  <c:v>1058</c:v>
                </c:pt>
                <c:pt idx="223">
                  <c:v>1058.4000000000001</c:v>
                </c:pt>
                <c:pt idx="224">
                  <c:v>1058.8</c:v>
                </c:pt>
                <c:pt idx="225">
                  <c:v>1059.0999999999999</c:v>
                </c:pt>
                <c:pt idx="226">
                  <c:v>1059.5</c:v>
                </c:pt>
                <c:pt idx="227">
                  <c:v>1059.8</c:v>
                </c:pt>
                <c:pt idx="228">
                  <c:v>1060.2</c:v>
                </c:pt>
                <c:pt idx="229">
                  <c:v>1060.5</c:v>
                </c:pt>
                <c:pt idx="230">
                  <c:v>1060.8</c:v>
                </c:pt>
                <c:pt idx="231">
                  <c:v>1061.2</c:v>
                </c:pt>
                <c:pt idx="232">
                  <c:v>1061.5</c:v>
                </c:pt>
                <c:pt idx="233">
                  <c:v>1061.9000000000001</c:v>
                </c:pt>
                <c:pt idx="234">
                  <c:v>1062.2</c:v>
                </c:pt>
                <c:pt idx="235">
                  <c:v>1062.5999999999999</c:v>
                </c:pt>
                <c:pt idx="236">
                  <c:v>1063</c:v>
                </c:pt>
                <c:pt idx="237">
                  <c:v>1063.3</c:v>
                </c:pt>
                <c:pt idx="238">
                  <c:v>1063.7</c:v>
                </c:pt>
                <c:pt idx="239">
                  <c:v>1064</c:v>
                </c:pt>
                <c:pt idx="240">
                  <c:v>1064.3</c:v>
                </c:pt>
                <c:pt idx="241">
                  <c:v>1064.7</c:v>
                </c:pt>
                <c:pt idx="242">
                  <c:v>1065</c:v>
                </c:pt>
                <c:pt idx="243">
                  <c:v>1065.4000000000001</c:v>
                </c:pt>
                <c:pt idx="244">
                  <c:v>1065.8</c:v>
                </c:pt>
                <c:pt idx="245">
                  <c:v>1066.0999999999999</c:v>
                </c:pt>
                <c:pt idx="246">
                  <c:v>1066.5</c:v>
                </c:pt>
                <c:pt idx="247">
                  <c:v>1066.8</c:v>
                </c:pt>
                <c:pt idx="248">
                  <c:v>1067.2</c:v>
                </c:pt>
                <c:pt idx="249">
                  <c:v>1067.5</c:v>
                </c:pt>
                <c:pt idx="250">
                  <c:v>1067.8</c:v>
                </c:pt>
                <c:pt idx="251">
                  <c:v>1068.2</c:v>
                </c:pt>
                <c:pt idx="252">
                  <c:v>1068.5</c:v>
                </c:pt>
                <c:pt idx="253">
                  <c:v>1068.9000000000001</c:v>
                </c:pt>
                <c:pt idx="254">
                  <c:v>1069.2</c:v>
                </c:pt>
                <c:pt idx="255">
                  <c:v>1069.5999999999999</c:v>
                </c:pt>
                <c:pt idx="256">
                  <c:v>1070</c:v>
                </c:pt>
                <c:pt idx="257">
                  <c:v>1070.3</c:v>
                </c:pt>
                <c:pt idx="258">
                  <c:v>1070.7</c:v>
                </c:pt>
                <c:pt idx="259">
                  <c:v>1071</c:v>
                </c:pt>
                <c:pt idx="260">
                  <c:v>1071.3</c:v>
                </c:pt>
                <c:pt idx="261">
                  <c:v>1071.7</c:v>
                </c:pt>
                <c:pt idx="262">
                  <c:v>1072</c:v>
                </c:pt>
                <c:pt idx="263">
                  <c:v>1072.4000000000001</c:v>
                </c:pt>
                <c:pt idx="264">
                  <c:v>1072.8</c:v>
                </c:pt>
                <c:pt idx="265">
                  <c:v>1073.0999999999999</c:v>
                </c:pt>
                <c:pt idx="266">
                  <c:v>1073.5</c:v>
                </c:pt>
                <c:pt idx="267">
                  <c:v>1073.8</c:v>
                </c:pt>
                <c:pt idx="268">
                  <c:v>1074.2</c:v>
                </c:pt>
                <c:pt idx="269">
                  <c:v>1074.5</c:v>
                </c:pt>
                <c:pt idx="270">
                  <c:v>1074.8</c:v>
                </c:pt>
                <c:pt idx="271">
                  <c:v>1075.2</c:v>
                </c:pt>
                <c:pt idx="272">
                  <c:v>1075.5</c:v>
                </c:pt>
                <c:pt idx="273">
                  <c:v>1075.9000000000001</c:v>
                </c:pt>
                <c:pt idx="274">
                  <c:v>1076.2</c:v>
                </c:pt>
                <c:pt idx="275">
                  <c:v>1076.5999999999999</c:v>
                </c:pt>
                <c:pt idx="276">
                  <c:v>1077</c:v>
                </c:pt>
                <c:pt idx="277">
                  <c:v>1077.3</c:v>
                </c:pt>
                <c:pt idx="278">
                  <c:v>1077.7</c:v>
                </c:pt>
                <c:pt idx="279">
                  <c:v>1078</c:v>
                </c:pt>
                <c:pt idx="280">
                  <c:v>1078.3</c:v>
                </c:pt>
                <c:pt idx="281">
                  <c:v>1078.7</c:v>
                </c:pt>
                <c:pt idx="282">
                  <c:v>1079</c:v>
                </c:pt>
                <c:pt idx="283">
                  <c:v>1079.4000000000001</c:v>
                </c:pt>
                <c:pt idx="284">
                  <c:v>1079.8</c:v>
                </c:pt>
                <c:pt idx="285">
                  <c:v>1080.0999999999999</c:v>
                </c:pt>
                <c:pt idx="286">
                  <c:v>1080.5</c:v>
                </c:pt>
                <c:pt idx="287">
                  <c:v>1080.8</c:v>
                </c:pt>
                <c:pt idx="288">
                  <c:v>1081.2</c:v>
                </c:pt>
                <c:pt idx="289">
                  <c:v>1081.5</c:v>
                </c:pt>
                <c:pt idx="290">
                  <c:v>1081.8</c:v>
                </c:pt>
                <c:pt idx="291">
                  <c:v>1082.2</c:v>
                </c:pt>
                <c:pt idx="292">
                  <c:v>1082.5</c:v>
                </c:pt>
                <c:pt idx="293">
                  <c:v>1082.9000000000001</c:v>
                </c:pt>
                <c:pt idx="294">
                  <c:v>1083.2</c:v>
                </c:pt>
                <c:pt idx="295">
                  <c:v>1083.5999999999999</c:v>
                </c:pt>
                <c:pt idx="296">
                  <c:v>1084</c:v>
                </c:pt>
                <c:pt idx="297">
                  <c:v>1084.3</c:v>
                </c:pt>
                <c:pt idx="298">
                  <c:v>1084.7</c:v>
                </c:pt>
                <c:pt idx="299">
                  <c:v>1085</c:v>
                </c:pt>
                <c:pt idx="300">
                  <c:v>1085.3</c:v>
                </c:pt>
                <c:pt idx="301">
                  <c:v>1085.7</c:v>
                </c:pt>
                <c:pt idx="302">
                  <c:v>1086</c:v>
                </c:pt>
                <c:pt idx="303">
                  <c:v>1086.4000000000001</c:v>
                </c:pt>
                <c:pt idx="304">
                  <c:v>1086.8</c:v>
                </c:pt>
                <c:pt idx="305">
                  <c:v>1087.0999999999999</c:v>
                </c:pt>
                <c:pt idx="306">
                  <c:v>1087.5</c:v>
                </c:pt>
                <c:pt idx="307">
                  <c:v>1087.8</c:v>
                </c:pt>
                <c:pt idx="308">
                  <c:v>1088.2</c:v>
                </c:pt>
                <c:pt idx="309">
                  <c:v>1088.5</c:v>
                </c:pt>
                <c:pt idx="310">
                  <c:v>1088.8</c:v>
                </c:pt>
                <c:pt idx="311">
                  <c:v>1089.2</c:v>
                </c:pt>
                <c:pt idx="312">
                  <c:v>1089.5</c:v>
                </c:pt>
                <c:pt idx="313">
                  <c:v>1089.9000000000001</c:v>
                </c:pt>
                <c:pt idx="314">
                  <c:v>1090.2</c:v>
                </c:pt>
                <c:pt idx="315">
                  <c:v>1090.5999999999999</c:v>
                </c:pt>
                <c:pt idx="316">
                  <c:v>1091</c:v>
                </c:pt>
                <c:pt idx="317">
                  <c:v>1091.3</c:v>
                </c:pt>
                <c:pt idx="318">
                  <c:v>1091.7</c:v>
                </c:pt>
                <c:pt idx="319">
                  <c:v>1092</c:v>
                </c:pt>
                <c:pt idx="320">
                  <c:v>1092.3</c:v>
                </c:pt>
                <c:pt idx="321">
                  <c:v>1092.7</c:v>
                </c:pt>
                <c:pt idx="322">
                  <c:v>1093</c:v>
                </c:pt>
                <c:pt idx="323">
                  <c:v>1093.4000000000001</c:v>
                </c:pt>
                <c:pt idx="324">
                  <c:v>1093.8</c:v>
                </c:pt>
                <c:pt idx="325">
                  <c:v>1094.0999999999999</c:v>
                </c:pt>
                <c:pt idx="326">
                  <c:v>1094.5</c:v>
                </c:pt>
                <c:pt idx="327">
                  <c:v>1094.8</c:v>
                </c:pt>
                <c:pt idx="328">
                  <c:v>1095.2</c:v>
                </c:pt>
                <c:pt idx="329">
                  <c:v>1095.5</c:v>
                </c:pt>
                <c:pt idx="330">
                  <c:v>1095.8</c:v>
                </c:pt>
                <c:pt idx="331">
                  <c:v>1096.2</c:v>
                </c:pt>
                <c:pt idx="332">
                  <c:v>1096.5</c:v>
                </c:pt>
                <c:pt idx="333">
                  <c:v>1096.9000000000001</c:v>
                </c:pt>
                <c:pt idx="334">
                  <c:v>1097.2</c:v>
                </c:pt>
                <c:pt idx="335">
                  <c:v>1097.5999999999999</c:v>
                </c:pt>
                <c:pt idx="336">
                  <c:v>1098</c:v>
                </c:pt>
                <c:pt idx="337">
                  <c:v>1098.3</c:v>
                </c:pt>
                <c:pt idx="338">
                  <c:v>1098.7</c:v>
                </c:pt>
                <c:pt idx="339">
                  <c:v>1099</c:v>
                </c:pt>
                <c:pt idx="340">
                  <c:v>1099.3</c:v>
                </c:pt>
                <c:pt idx="341">
                  <c:v>1099.7</c:v>
                </c:pt>
                <c:pt idx="342">
                  <c:v>1100</c:v>
                </c:pt>
                <c:pt idx="343">
                  <c:v>1100.4000000000001</c:v>
                </c:pt>
                <c:pt idx="344">
                  <c:v>1100.8</c:v>
                </c:pt>
                <c:pt idx="345">
                  <c:v>1101.0999999999999</c:v>
                </c:pt>
                <c:pt idx="346">
                  <c:v>1101.5</c:v>
                </c:pt>
                <c:pt idx="347">
                  <c:v>1101.8</c:v>
                </c:pt>
                <c:pt idx="348">
                  <c:v>1102.2</c:v>
                </c:pt>
                <c:pt idx="349">
                  <c:v>1102.5</c:v>
                </c:pt>
                <c:pt idx="350">
                  <c:v>1102.8</c:v>
                </c:pt>
                <c:pt idx="351">
                  <c:v>1103.2</c:v>
                </c:pt>
                <c:pt idx="352">
                  <c:v>1103.5</c:v>
                </c:pt>
                <c:pt idx="353">
                  <c:v>1103.9000000000001</c:v>
                </c:pt>
                <c:pt idx="354">
                  <c:v>1104.2</c:v>
                </c:pt>
                <c:pt idx="355">
                  <c:v>1104.5999999999999</c:v>
                </c:pt>
                <c:pt idx="356">
                  <c:v>1105</c:v>
                </c:pt>
                <c:pt idx="357">
                  <c:v>1105.3</c:v>
                </c:pt>
                <c:pt idx="358">
                  <c:v>1105.7</c:v>
                </c:pt>
                <c:pt idx="359">
                  <c:v>1106</c:v>
                </c:pt>
                <c:pt idx="360">
                  <c:v>1106.3</c:v>
                </c:pt>
                <c:pt idx="361">
                  <c:v>1106.7</c:v>
                </c:pt>
                <c:pt idx="362">
                  <c:v>1107</c:v>
                </c:pt>
                <c:pt idx="363">
                  <c:v>1107.4000000000001</c:v>
                </c:pt>
                <c:pt idx="364">
                  <c:v>1107.8</c:v>
                </c:pt>
                <c:pt idx="365">
                  <c:v>1108.0999999999999</c:v>
                </c:pt>
                <c:pt idx="366">
                  <c:v>1108.5</c:v>
                </c:pt>
                <c:pt idx="367">
                  <c:v>1108.8</c:v>
                </c:pt>
                <c:pt idx="368">
                  <c:v>1109.2</c:v>
                </c:pt>
                <c:pt idx="369">
                  <c:v>1109.5</c:v>
                </c:pt>
                <c:pt idx="370">
                  <c:v>1109.8</c:v>
                </c:pt>
                <c:pt idx="371">
                  <c:v>1110.2</c:v>
                </c:pt>
                <c:pt idx="372">
                  <c:v>1110.5</c:v>
                </c:pt>
                <c:pt idx="373">
                  <c:v>1110.9000000000001</c:v>
                </c:pt>
                <c:pt idx="374">
                  <c:v>1111.2</c:v>
                </c:pt>
                <c:pt idx="375">
                  <c:v>1111.5999999999999</c:v>
                </c:pt>
                <c:pt idx="376">
                  <c:v>1112</c:v>
                </c:pt>
                <c:pt idx="377">
                  <c:v>1112.3</c:v>
                </c:pt>
                <c:pt idx="378">
                  <c:v>1112.7</c:v>
                </c:pt>
                <c:pt idx="379">
                  <c:v>1113</c:v>
                </c:pt>
                <c:pt idx="380">
                  <c:v>1113.3</c:v>
                </c:pt>
                <c:pt idx="381">
                  <c:v>1113.7</c:v>
                </c:pt>
                <c:pt idx="382">
                  <c:v>1114</c:v>
                </c:pt>
                <c:pt idx="383">
                  <c:v>1114.4000000000001</c:v>
                </c:pt>
                <c:pt idx="384">
                  <c:v>1114.8</c:v>
                </c:pt>
                <c:pt idx="385">
                  <c:v>1115.0999999999999</c:v>
                </c:pt>
                <c:pt idx="386">
                  <c:v>1115.5</c:v>
                </c:pt>
                <c:pt idx="387">
                  <c:v>1115.8</c:v>
                </c:pt>
                <c:pt idx="388">
                  <c:v>1116.2</c:v>
                </c:pt>
                <c:pt idx="389">
                  <c:v>1116.5</c:v>
                </c:pt>
                <c:pt idx="390">
                  <c:v>1116.8</c:v>
                </c:pt>
                <c:pt idx="391">
                  <c:v>1117.2</c:v>
                </c:pt>
                <c:pt idx="392">
                  <c:v>1117.5</c:v>
                </c:pt>
                <c:pt idx="393">
                  <c:v>1117.9000000000001</c:v>
                </c:pt>
                <c:pt idx="394">
                  <c:v>1118.2</c:v>
                </c:pt>
                <c:pt idx="395">
                  <c:v>1118.5999999999999</c:v>
                </c:pt>
                <c:pt idx="396">
                  <c:v>1119</c:v>
                </c:pt>
                <c:pt idx="397">
                  <c:v>1119.3</c:v>
                </c:pt>
                <c:pt idx="398">
                  <c:v>1119.7</c:v>
                </c:pt>
                <c:pt idx="399">
                  <c:v>1120</c:v>
                </c:pt>
                <c:pt idx="400">
                  <c:v>1120.3</c:v>
                </c:pt>
                <c:pt idx="401">
                  <c:v>1120.7</c:v>
                </c:pt>
                <c:pt idx="402">
                  <c:v>1121</c:v>
                </c:pt>
                <c:pt idx="403">
                  <c:v>1121.4000000000001</c:v>
                </c:pt>
                <c:pt idx="404">
                  <c:v>1121.8</c:v>
                </c:pt>
                <c:pt idx="405">
                  <c:v>1122.0999999999999</c:v>
                </c:pt>
                <c:pt idx="406">
                  <c:v>1122.5</c:v>
                </c:pt>
                <c:pt idx="407">
                  <c:v>1122.8</c:v>
                </c:pt>
                <c:pt idx="408">
                  <c:v>1123.2</c:v>
                </c:pt>
                <c:pt idx="409">
                  <c:v>1123.5</c:v>
                </c:pt>
                <c:pt idx="410">
                  <c:v>1123.8</c:v>
                </c:pt>
                <c:pt idx="411">
                  <c:v>1124.2</c:v>
                </c:pt>
                <c:pt idx="412">
                  <c:v>1124.5</c:v>
                </c:pt>
                <c:pt idx="413">
                  <c:v>1124.9000000000001</c:v>
                </c:pt>
                <c:pt idx="414">
                  <c:v>1125.2</c:v>
                </c:pt>
                <c:pt idx="415">
                  <c:v>1125.5999999999999</c:v>
                </c:pt>
                <c:pt idx="416">
                  <c:v>1126</c:v>
                </c:pt>
                <c:pt idx="417">
                  <c:v>1126.3</c:v>
                </c:pt>
                <c:pt idx="418">
                  <c:v>1126.7</c:v>
                </c:pt>
                <c:pt idx="419">
                  <c:v>1127</c:v>
                </c:pt>
                <c:pt idx="420">
                  <c:v>1127.3</c:v>
                </c:pt>
                <c:pt idx="421">
                  <c:v>1127.7</c:v>
                </c:pt>
                <c:pt idx="422">
                  <c:v>1128</c:v>
                </c:pt>
                <c:pt idx="423">
                  <c:v>1128.4000000000001</c:v>
                </c:pt>
                <c:pt idx="424">
                  <c:v>1128.8</c:v>
                </c:pt>
                <c:pt idx="425">
                  <c:v>1129.0999999999999</c:v>
                </c:pt>
                <c:pt idx="426">
                  <c:v>1129.5</c:v>
                </c:pt>
                <c:pt idx="427">
                  <c:v>1129.8</c:v>
                </c:pt>
                <c:pt idx="428">
                  <c:v>1130.2</c:v>
                </c:pt>
                <c:pt idx="429">
                  <c:v>1130.5</c:v>
                </c:pt>
                <c:pt idx="430">
                  <c:v>1130.8</c:v>
                </c:pt>
                <c:pt idx="431">
                  <c:v>1131.2</c:v>
                </c:pt>
                <c:pt idx="432">
                  <c:v>1131.5</c:v>
                </c:pt>
                <c:pt idx="433">
                  <c:v>1131.9000000000001</c:v>
                </c:pt>
                <c:pt idx="434">
                  <c:v>1132.2</c:v>
                </c:pt>
                <c:pt idx="435">
                  <c:v>1132.5999999999999</c:v>
                </c:pt>
                <c:pt idx="436">
                  <c:v>1133</c:v>
                </c:pt>
                <c:pt idx="437">
                  <c:v>1133.3</c:v>
                </c:pt>
                <c:pt idx="438">
                  <c:v>1133.7</c:v>
                </c:pt>
                <c:pt idx="439">
                  <c:v>1134</c:v>
                </c:pt>
                <c:pt idx="440">
                  <c:v>1134.3</c:v>
                </c:pt>
                <c:pt idx="441">
                  <c:v>1134.7</c:v>
                </c:pt>
                <c:pt idx="442">
                  <c:v>1135</c:v>
                </c:pt>
                <c:pt idx="443">
                  <c:v>1135.4000000000001</c:v>
                </c:pt>
                <c:pt idx="444">
                  <c:v>1135.8</c:v>
                </c:pt>
                <c:pt idx="445">
                  <c:v>1136.0999999999999</c:v>
                </c:pt>
                <c:pt idx="446">
                  <c:v>1136.5</c:v>
                </c:pt>
                <c:pt idx="447">
                  <c:v>1136.8</c:v>
                </c:pt>
                <c:pt idx="448">
                  <c:v>1137.2</c:v>
                </c:pt>
                <c:pt idx="449">
                  <c:v>1137.5</c:v>
                </c:pt>
                <c:pt idx="450">
                  <c:v>1137.8</c:v>
                </c:pt>
                <c:pt idx="451">
                  <c:v>1138.2</c:v>
                </c:pt>
                <c:pt idx="452">
                  <c:v>1138.5</c:v>
                </c:pt>
                <c:pt idx="453">
                  <c:v>1138.9000000000001</c:v>
                </c:pt>
                <c:pt idx="454">
                  <c:v>1139.2</c:v>
                </c:pt>
                <c:pt idx="455">
                  <c:v>1139.5999999999999</c:v>
                </c:pt>
                <c:pt idx="456">
                  <c:v>1140</c:v>
                </c:pt>
                <c:pt idx="457">
                  <c:v>1140.3</c:v>
                </c:pt>
                <c:pt idx="458">
                  <c:v>1140.7</c:v>
                </c:pt>
                <c:pt idx="459">
                  <c:v>1141</c:v>
                </c:pt>
                <c:pt idx="460">
                  <c:v>1141.3</c:v>
                </c:pt>
                <c:pt idx="461">
                  <c:v>1141.7</c:v>
                </c:pt>
                <c:pt idx="462">
                  <c:v>1142</c:v>
                </c:pt>
                <c:pt idx="463">
                  <c:v>1142.4000000000001</c:v>
                </c:pt>
                <c:pt idx="464">
                  <c:v>1142.8</c:v>
                </c:pt>
                <c:pt idx="465">
                  <c:v>1143.0999999999999</c:v>
                </c:pt>
                <c:pt idx="466">
                  <c:v>1143.5</c:v>
                </c:pt>
                <c:pt idx="467">
                  <c:v>1143.8</c:v>
                </c:pt>
                <c:pt idx="468">
                  <c:v>1144.2</c:v>
                </c:pt>
                <c:pt idx="469">
                  <c:v>1144.5</c:v>
                </c:pt>
                <c:pt idx="470">
                  <c:v>1144.8</c:v>
                </c:pt>
                <c:pt idx="471">
                  <c:v>1145.2</c:v>
                </c:pt>
                <c:pt idx="472">
                  <c:v>1145.5</c:v>
                </c:pt>
                <c:pt idx="473">
                  <c:v>1145.9000000000001</c:v>
                </c:pt>
                <c:pt idx="474">
                  <c:v>1146.2</c:v>
                </c:pt>
                <c:pt idx="475">
                  <c:v>1146.5999999999999</c:v>
                </c:pt>
                <c:pt idx="476">
                  <c:v>1147</c:v>
                </c:pt>
                <c:pt idx="477">
                  <c:v>1147.3</c:v>
                </c:pt>
                <c:pt idx="478">
                  <c:v>1147.7</c:v>
                </c:pt>
                <c:pt idx="479">
                  <c:v>1148</c:v>
                </c:pt>
                <c:pt idx="480">
                  <c:v>1148.3</c:v>
                </c:pt>
                <c:pt idx="481">
                  <c:v>1148.7</c:v>
                </c:pt>
                <c:pt idx="482">
                  <c:v>1149</c:v>
                </c:pt>
                <c:pt idx="483">
                  <c:v>1149.4000000000001</c:v>
                </c:pt>
                <c:pt idx="484">
                  <c:v>1149.8</c:v>
                </c:pt>
                <c:pt idx="485">
                  <c:v>1150.0999999999999</c:v>
                </c:pt>
                <c:pt idx="486">
                  <c:v>1150.5</c:v>
                </c:pt>
                <c:pt idx="487">
                  <c:v>1150.8</c:v>
                </c:pt>
                <c:pt idx="488">
                  <c:v>1151.2</c:v>
                </c:pt>
                <c:pt idx="489">
                  <c:v>1151.5</c:v>
                </c:pt>
                <c:pt idx="490">
                  <c:v>1151.8</c:v>
                </c:pt>
                <c:pt idx="491">
                  <c:v>1152.2</c:v>
                </c:pt>
                <c:pt idx="492">
                  <c:v>1152.5</c:v>
                </c:pt>
                <c:pt idx="493">
                  <c:v>1152.9000000000001</c:v>
                </c:pt>
                <c:pt idx="494">
                  <c:v>1153.2</c:v>
                </c:pt>
                <c:pt idx="495">
                  <c:v>1153.5999999999999</c:v>
                </c:pt>
                <c:pt idx="496">
                  <c:v>1154</c:v>
                </c:pt>
                <c:pt idx="497">
                  <c:v>1154.3</c:v>
                </c:pt>
                <c:pt idx="498">
                  <c:v>1154.7</c:v>
                </c:pt>
                <c:pt idx="499">
                  <c:v>1155</c:v>
                </c:pt>
                <c:pt idx="500">
                  <c:v>1155.3</c:v>
                </c:pt>
                <c:pt idx="501">
                  <c:v>1155.7</c:v>
                </c:pt>
                <c:pt idx="502">
                  <c:v>1156</c:v>
                </c:pt>
                <c:pt idx="503">
                  <c:v>1156.4000000000001</c:v>
                </c:pt>
                <c:pt idx="504">
                  <c:v>1156.8</c:v>
                </c:pt>
                <c:pt idx="505">
                  <c:v>1157.0999999999999</c:v>
                </c:pt>
                <c:pt idx="506">
                  <c:v>1157.5</c:v>
                </c:pt>
                <c:pt idx="507">
                  <c:v>1157.8</c:v>
                </c:pt>
                <c:pt idx="508">
                  <c:v>1158.2</c:v>
                </c:pt>
                <c:pt idx="509">
                  <c:v>1158.5</c:v>
                </c:pt>
                <c:pt idx="510">
                  <c:v>1158.8</c:v>
                </c:pt>
                <c:pt idx="511">
                  <c:v>1159.2</c:v>
                </c:pt>
                <c:pt idx="512">
                  <c:v>1159.5</c:v>
                </c:pt>
                <c:pt idx="513">
                  <c:v>1159.9000000000001</c:v>
                </c:pt>
                <c:pt idx="514">
                  <c:v>1160.2</c:v>
                </c:pt>
                <c:pt idx="515">
                  <c:v>1160.5999999999999</c:v>
                </c:pt>
                <c:pt idx="516">
                  <c:v>1161</c:v>
                </c:pt>
                <c:pt idx="517">
                  <c:v>1161.3</c:v>
                </c:pt>
                <c:pt idx="518">
                  <c:v>1161.7</c:v>
                </c:pt>
                <c:pt idx="519">
                  <c:v>1162</c:v>
                </c:pt>
                <c:pt idx="520">
                  <c:v>1162.3</c:v>
                </c:pt>
                <c:pt idx="521">
                  <c:v>1162.7</c:v>
                </c:pt>
                <c:pt idx="522">
                  <c:v>1163</c:v>
                </c:pt>
                <c:pt idx="523">
                  <c:v>1163.4000000000001</c:v>
                </c:pt>
                <c:pt idx="524">
                  <c:v>1163.8</c:v>
                </c:pt>
                <c:pt idx="525">
                  <c:v>1164.0999999999999</c:v>
                </c:pt>
                <c:pt idx="526">
                  <c:v>1164.5</c:v>
                </c:pt>
                <c:pt idx="527">
                  <c:v>1164.8</c:v>
                </c:pt>
                <c:pt idx="528">
                  <c:v>1165.2</c:v>
                </c:pt>
                <c:pt idx="529">
                  <c:v>1165.5</c:v>
                </c:pt>
                <c:pt idx="530">
                  <c:v>1165.8</c:v>
                </c:pt>
                <c:pt idx="531">
                  <c:v>1166.2</c:v>
                </c:pt>
                <c:pt idx="532">
                  <c:v>1166.5</c:v>
                </c:pt>
                <c:pt idx="533">
                  <c:v>1166.9000000000001</c:v>
                </c:pt>
                <c:pt idx="534">
                  <c:v>1167.2</c:v>
                </c:pt>
                <c:pt idx="535">
                  <c:v>1167.5999999999999</c:v>
                </c:pt>
                <c:pt idx="536">
                  <c:v>1168</c:v>
                </c:pt>
                <c:pt idx="537">
                  <c:v>1168.3</c:v>
                </c:pt>
                <c:pt idx="538">
                  <c:v>1168.7</c:v>
                </c:pt>
                <c:pt idx="539">
                  <c:v>1169</c:v>
                </c:pt>
                <c:pt idx="540">
                  <c:v>1169.3</c:v>
                </c:pt>
                <c:pt idx="541">
                  <c:v>1169.7</c:v>
                </c:pt>
                <c:pt idx="542">
                  <c:v>1170</c:v>
                </c:pt>
                <c:pt idx="543">
                  <c:v>1170.4000000000001</c:v>
                </c:pt>
                <c:pt idx="544">
                  <c:v>1170.8</c:v>
                </c:pt>
                <c:pt idx="545">
                  <c:v>1171.0999999999999</c:v>
                </c:pt>
                <c:pt idx="546">
                  <c:v>1171.5</c:v>
                </c:pt>
                <c:pt idx="547">
                  <c:v>1171.8</c:v>
                </c:pt>
                <c:pt idx="548">
                  <c:v>1172.2</c:v>
                </c:pt>
                <c:pt idx="549">
                  <c:v>1172.5</c:v>
                </c:pt>
                <c:pt idx="550">
                  <c:v>1172.8</c:v>
                </c:pt>
                <c:pt idx="551">
                  <c:v>1173.2</c:v>
                </c:pt>
                <c:pt idx="552">
                  <c:v>1173.5</c:v>
                </c:pt>
                <c:pt idx="553">
                  <c:v>1173.9000000000001</c:v>
                </c:pt>
                <c:pt idx="554">
                  <c:v>1174.2</c:v>
                </c:pt>
                <c:pt idx="555">
                  <c:v>1174.5999999999999</c:v>
                </c:pt>
                <c:pt idx="556">
                  <c:v>1175</c:v>
                </c:pt>
                <c:pt idx="557">
                  <c:v>1175.3</c:v>
                </c:pt>
                <c:pt idx="558">
                  <c:v>1175.7</c:v>
                </c:pt>
                <c:pt idx="559">
                  <c:v>1176</c:v>
                </c:pt>
                <c:pt idx="560">
                  <c:v>1176.3</c:v>
                </c:pt>
                <c:pt idx="561">
                  <c:v>1176.7</c:v>
                </c:pt>
                <c:pt idx="562">
                  <c:v>1177</c:v>
                </c:pt>
                <c:pt idx="563">
                  <c:v>1177.4000000000001</c:v>
                </c:pt>
                <c:pt idx="564">
                  <c:v>1177.8</c:v>
                </c:pt>
                <c:pt idx="565">
                  <c:v>1178.0999999999999</c:v>
                </c:pt>
                <c:pt idx="566">
                  <c:v>1178.5</c:v>
                </c:pt>
                <c:pt idx="567">
                  <c:v>1178.8</c:v>
                </c:pt>
                <c:pt idx="568">
                  <c:v>1179.2</c:v>
                </c:pt>
                <c:pt idx="569">
                  <c:v>1179.5</c:v>
                </c:pt>
                <c:pt idx="570">
                  <c:v>1179.8</c:v>
                </c:pt>
              </c:numCache>
            </c:numRef>
          </c:xVal>
          <c:yVal>
            <c:numRef>
              <c:f>'shortenedOSA.csv'!$C$1:$C$571</c:f>
              <c:numCache>
                <c:formatCode>General</c:formatCode>
                <c:ptCount val="571"/>
                <c:pt idx="0">
                  <c:v>5.1089999999999947</c:v>
                </c:pt>
                <c:pt idx="1">
                  <c:v>4.1599999999999966</c:v>
                </c:pt>
                <c:pt idx="2">
                  <c:v>5.7990000000000084</c:v>
                </c:pt>
                <c:pt idx="3">
                  <c:v>4.4210000000000074</c:v>
                </c:pt>
                <c:pt idx="4">
                  <c:v>6.1099999999999985</c:v>
                </c:pt>
                <c:pt idx="5">
                  <c:v>4.8050000000000068</c:v>
                </c:pt>
                <c:pt idx="6">
                  <c:v>5.9629999999999903</c:v>
                </c:pt>
                <c:pt idx="7">
                  <c:v>4.9560000000000031</c:v>
                </c:pt>
                <c:pt idx="8">
                  <c:v>6.3219999999999983</c:v>
                </c:pt>
                <c:pt idx="9">
                  <c:v>5.3449999999999944</c:v>
                </c:pt>
                <c:pt idx="10">
                  <c:v>4.1149999999999887</c:v>
                </c:pt>
                <c:pt idx="11">
                  <c:v>6.3029999999999955</c:v>
                </c:pt>
                <c:pt idx="12">
                  <c:v>4.6230000000000047</c:v>
                </c:pt>
                <c:pt idx="13">
                  <c:v>5.5190000000000063</c:v>
                </c:pt>
                <c:pt idx="14">
                  <c:v>4.5289999999999955</c:v>
                </c:pt>
                <c:pt idx="15">
                  <c:v>5.8769999999999953</c:v>
                </c:pt>
                <c:pt idx="16">
                  <c:v>5.6839999999999966</c:v>
                </c:pt>
                <c:pt idx="17">
                  <c:v>5.4590000000000032</c:v>
                </c:pt>
                <c:pt idx="18">
                  <c:v>4.4849999999999985</c:v>
                </c:pt>
                <c:pt idx="19">
                  <c:v>4.9719999999999986</c:v>
                </c:pt>
                <c:pt idx="20">
                  <c:v>5.578000000000003</c:v>
                </c:pt>
                <c:pt idx="21">
                  <c:v>3.6629999999999971</c:v>
                </c:pt>
                <c:pt idx="22">
                  <c:v>6.9300000000000104</c:v>
                </c:pt>
                <c:pt idx="23">
                  <c:v>3.3359999999999967</c:v>
                </c:pt>
                <c:pt idx="24">
                  <c:v>3.5190000000000037</c:v>
                </c:pt>
                <c:pt idx="25">
                  <c:v>4.6470000000000047</c:v>
                </c:pt>
                <c:pt idx="26">
                  <c:v>5.8730000000000064</c:v>
                </c:pt>
                <c:pt idx="27">
                  <c:v>4.7240000000000002</c:v>
                </c:pt>
                <c:pt idx="28">
                  <c:v>2.090999999999994</c:v>
                </c:pt>
                <c:pt idx="29">
                  <c:v>5.6310000000000002</c:v>
                </c:pt>
                <c:pt idx="30">
                  <c:v>1.2699999999999942</c:v>
                </c:pt>
                <c:pt idx="31">
                  <c:v>4.1119999999999948</c:v>
                </c:pt>
                <c:pt idx="32">
                  <c:v>5.1880000000000015</c:v>
                </c:pt>
                <c:pt idx="33">
                  <c:v>4.5400000000000063</c:v>
                </c:pt>
                <c:pt idx="34">
                  <c:v>5.112999999999996</c:v>
                </c:pt>
                <c:pt idx="35">
                  <c:v>3.9710000000000027</c:v>
                </c:pt>
                <c:pt idx="36">
                  <c:v>2.7999999999999972</c:v>
                </c:pt>
                <c:pt idx="37">
                  <c:v>4.1839999999999966</c:v>
                </c:pt>
                <c:pt idx="38">
                  <c:v>0.6899999999999985</c:v>
                </c:pt>
                <c:pt idx="39">
                  <c:v>6.2120000000000015</c:v>
                </c:pt>
                <c:pt idx="40">
                  <c:v>5.7579999999999947</c:v>
                </c:pt>
                <c:pt idx="41">
                  <c:v>4.1560000000000059</c:v>
                </c:pt>
                <c:pt idx="42">
                  <c:v>5.7710000000000043</c:v>
                </c:pt>
                <c:pt idx="43">
                  <c:v>3.1770000000000072</c:v>
                </c:pt>
                <c:pt idx="44">
                  <c:v>6.0259999999999945</c:v>
                </c:pt>
                <c:pt idx="45">
                  <c:v>5.3619999999999948</c:v>
                </c:pt>
                <c:pt idx="46">
                  <c:v>5.1279999999999939</c:v>
                </c:pt>
                <c:pt idx="47">
                  <c:v>6.6659999999999915</c:v>
                </c:pt>
                <c:pt idx="48">
                  <c:v>5.7069999999999954</c:v>
                </c:pt>
                <c:pt idx="49">
                  <c:v>5.5499999999999972</c:v>
                </c:pt>
                <c:pt idx="50">
                  <c:v>6.2920000000000016</c:v>
                </c:pt>
                <c:pt idx="51">
                  <c:v>3.7459999999999951</c:v>
                </c:pt>
                <c:pt idx="52">
                  <c:v>6.7150000000000025</c:v>
                </c:pt>
                <c:pt idx="53">
                  <c:v>4.9989999999999952</c:v>
                </c:pt>
                <c:pt idx="54">
                  <c:v>5.7480000000000064</c:v>
                </c:pt>
                <c:pt idx="55">
                  <c:v>7.0799999999999983</c:v>
                </c:pt>
                <c:pt idx="56">
                  <c:v>6.4950000000000054</c:v>
                </c:pt>
                <c:pt idx="57">
                  <c:v>5.0660000000000016</c:v>
                </c:pt>
                <c:pt idx="58">
                  <c:v>8.2920000000000016</c:v>
                </c:pt>
                <c:pt idx="59">
                  <c:v>4.7469999999999999</c:v>
                </c:pt>
                <c:pt idx="60">
                  <c:v>8.1820000000000022</c:v>
                </c:pt>
                <c:pt idx="61">
                  <c:v>7.1009999999999955</c:v>
                </c:pt>
                <c:pt idx="62">
                  <c:v>8.7840000000000025</c:v>
                </c:pt>
                <c:pt idx="63">
                  <c:v>6.3439999999999941</c:v>
                </c:pt>
                <c:pt idx="64">
                  <c:v>1.3919999999999948</c:v>
                </c:pt>
                <c:pt idx="65">
                  <c:v>6.2600000000000051</c:v>
                </c:pt>
                <c:pt idx="66">
                  <c:v>4.9549999999999965</c:v>
                </c:pt>
                <c:pt idx="67">
                  <c:v>7.8780000000000001</c:v>
                </c:pt>
                <c:pt idx="68">
                  <c:v>4.7369999999999974</c:v>
                </c:pt>
                <c:pt idx="69">
                  <c:v>3.8809999999999998</c:v>
                </c:pt>
                <c:pt idx="70">
                  <c:v>2.8319999999999927</c:v>
                </c:pt>
                <c:pt idx="71">
                  <c:v>5.9449999999999905</c:v>
                </c:pt>
                <c:pt idx="72">
                  <c:v>7.0079999999999956</c:v>
                </c:pt>
                <c:pt idx="73">
                  <c:v>2.7819999999999983</c:v>
                </c:pt>
                <c:pt idx="74">
                  <c:v>4.3799999999999963</c:v>
                </c:pt>
                <c:pt idx="75">
                  <c:v>3.5669999999999931</c:v>
                </c:pt>
                <c:pt idx="76">
                  <c:v>3.578999999999994</c:v>
                </c:pt>
                <c:pt idx="77">
                  <c:v>8.0300000000000011</c:v>
                </c:pt>
                <c:pt idx="78">
                  <c:v>7.2270000000000003</c:v>
                </c:pt>
                <c:pt idx="79">
                  <c:v>6.5370000000000061</c:v>
                </c:pt>
                <c:pt idx="80">
                  <c:v>6.8880000000000052</c:v>
                </c:pt>
                <c:pt idx="81">
                  <c:v>8.0250000000000057</c:v>
                </c:pt>
                <c:pt idx="82">
                  <c:v>6.7210000000000054</c:v>
                </c:pt>
                <c:pt idx="83">
                  <c:v>6.1069999999999975</c:v>
                </c:pt>
                <c:pt idx="84">
                  <c:v>3.742000000000004</c:v>
                </c:pt>
                <c:pt idx="85">
                  <c:v>2.9989999999999948</c:v>
                </c:pt>
                <c:pt idx="86">
                  <c:v>2.789000000000001</c:v>
                </c:pt>
                <c:pt idx="87">
                  <c:v>0.7729999999999968</c:v>
                </c:pt>
                <c:pt idx="88">
                  <c:v>1.4129999999999954</c:v>
                </c:pt>
                <c:pt idx="89">
                  <c:v>2.8580000000000028</c:v>
                </c:pt>
                <c:pt idx="90">
                  <c:v>4.4629999999999903</c:v>
                </c:pt>
                <c:pt idx="91">
                  <c:v>5.7369999999999974</c:v>
                </c:pt>
                <c:pt idx="92">
                  <c:v>6.4629999999999903</c:v>
                </c:pt>
                <c:pt idx="93">
                  <c:v>6.0269999999999975</c:v>
                </c:pt>
                <c:pt idx="94">
                  <c:v>6.046999999999997</c:v>
                </c:pt>
                <c:pt idx="95">
                  <c:v>6.4189999999999969</c:v>
                </c:pt>
                <c:pt idx="96">
                  <c:v>5.9800000000000084</c:v>
                </c:pt>
                <c:pt idx="97">
                  <c:v>5.2780000000000094</c:v>
                </c:pt>
                <c:pt idx="98">
                  <c:v>5.8769999999999953</c:v>
                </c:pt>
                <c:pt idx="99">
                  <c:v>7.519999999999996</c:v>
                </c:pt>
                <c:pt idx="100">
                  <c:v>5.3799999999999963</c:v>
                </c:pt>
                <c:pt idx="101">
                  <c:v>4.534000000000006</c:v>
                </c:pt>
                <c:pt idx="102">
                  <c:v>6.8269999999999955</c:v>
                </c:pt>
                <c:pt idx="103">
                  <c:v>4.8780000000000001</c:v>
                </c:pt>
                <c:pt idx="104">
                  <c:v>2.0589999999999971</c:v>
                </c:pt>
                <c:pt idx="105">
                  <c:v>3.762</c:v>
                </c:pt>
                <c:pt idx="106">
                  <c:v>4.4509999999999925</c:v>
                </c:pt>
                <c:pt idx="107">
                  <c:v>4.570999999999998</c:v>
                </c:pt>
                <c:pt idx="108">
                  <c:v>5.8460000000000054</c:v>
                </c:pt>
                <c:pt idx="109">
                  <c:v>4.5310000000000095</c:v>
                </c:pt>
                <c:pt idx="110">
                  <c:v>4.0210000000000008</c:v>
                </c:pt>
                <c:pt idx="111">
                  <c:v>5.7480000000000064</c:v>
                </c:pt>
                <c:pt idx="112">
                  <c:v>5.9440000000000026</c:v>
                </c:pt>
                <c:pt idx="113">
                  <c:v>5.367</c:v>
                </c:pt>
                <c:pt idx="114">
                  <c:v>2.6500000000000061</c:v>
                </c:pt>
                <c:pt idx="115">
                  <c:v>7.4470000000000027</c:v>
                </c:pt>
                <c:pt idx="116">
                  <c:v>4.4749999999999943</c:v>
                </c:pt>
                <c:pt idx="117">
                  <c:v>6.2339999999999964</c:v>
                </c:pt>
                <c:pt idx="118">
                  <c:v>5.659000000000006</c:v>
                </c:pt>
                <c:pt idx="119">
                  <c:v>4.3970000000000047</c:v>
                </c:pt>
                <c:pt idx="120">
                  <c:v>6.5349999999999966</c:v>
                </c:pt>
                <c:pt idx="121">
                  <c:v>8.213000000000001</c:v>
                </c:pt>
                <c:pt idx="122">
                  <c:v>7.1410000000000053</c:v>
                </c:pt>
                <c:pt idx="123">
                  <c:v>7.5990000000000064</c:v>
                </c:pt>
                <c:pt idx="124">
                  <c:v>6.6560000000000059</c:v>
                </c:pt>
                <c:pt idx="125">
                  <c:v>5.3359999999999976</c:v>
                </c:pt>
                <c:pt idx="126">
                  <c:v>7.1639999999999961</c:v>
                </c:pt>
                <c:pt idx="127">
                  <c:v>6.6669999999999963</c:v>
                </c:pt>
                <c:pt idx="128">
                  <c:v>5.8100000000000005</c:v>
                </c:pt>
                <c:pt idx="129">
                  <c:v>6.3139999999999885</c:v>
                </c:pt>
                <c:pt idx="130">
                  <c:v>5.9350000000000023</c:v>
                </c:pt>
                <c:pt idx="131">
                  <c:v>2.9260000000000002</c:v>
                </c:pt>
                <c:pt idx="132">
                  <c:v>4.7660000000000053</c:v>
                </c:pt>
                <c:pt idx="133">
                  <c:v>6.4449999999999905</c:v>
                </c:pt>
                <c:pt idx="134">
                  <c:v>5.9030000000000094</c:v>
                </c:pt>
                <c:pt idx="135">
                  <c:v>6.0870000000000015</c:v>
                </c:pt>
                <c:pt idx="136">
                  <c:v>5.8960000000000008</c:v>
                </c:pt>
                <c:pt idx="137">
                  <c:v>5.9240000000000066</c:v>
                </c:pt>
                <c:pt idx="138">
                  <c:v>4.1080000000000041</c:v>
                </c:pt>
                <c:pt idx="139">
                  <c:v>6.7189999999999941</c:v>
                </c:pt>
                <c:pt idx="140">
                  <c:v>6.0859999999999985</c:v>
                </c:pt>
                <c:pt idx="141">
                  <c:v>6.6069999999999975</c:v>
                </c:pt>
                <c:pt idx="142">
                  <c:v>7.0269999999999975</c:v>
                </c:pt>
                <c:pt idx="143">
                  <c:v>6.4779999999999944</c:v>
                </c:pt>
                <c:pt idx="144">
                  <c:v>5.8439999999999941</c:v>
                </c:pt>
                <c:pt idx="145">
                  <c:v>3.7109999999999981</c:v>
                </c:pt>
                <c:pt idx="146">
                  <c:v>8.9560000000000048</c:v>
                </c:pt>
                <c:pt idx="147">
                  <c:v>10.923</c:v>
                </c:pt>
                <c:pt idx="148">
                  <c:v>6.7270000000000003</c:v>
                </c:pt>
                <c:pt idx="149">
                  <c:v>1.758999999999999</c:v>
                </c:pt>
                <c:pt idx="150">
                  <c:v>5.5769999999999982</c:v>
                </c:pt>
                <c:pt idx="151">
                  <c:v>5.796999999999997</c:v>
                </c:pt>
                <c:pt idx="152">
                  <c:v>2.7180000000000031</c:v>
                </c:pt>
                <c:pt idx="153">
                  <c:v>7.0349999999999966</c:v>
                </c:pt>
                <c:pt idx="154">
                  <c:v>6.6749999999999945</c:v>
                </c:pt>
                <c:pt idx="155">
                  <c:v>5.9080000000000013</c:v>
                </c:pt>
                <c:pt idx="156">
                  <c:v>6.2369999999999974</c:v>
                </c:pt>
                <c:pt idx="157">
                  <c:v>5.4699999999999989</c:v>
                </c:pt>
                <c:pt idx="158">
                  <c:v>4.363999999999999</c:v>
                </c:pt>
                <c:pt idx="159">
                  <c:v>6.5379999999999967</c:v>
                </c:pt>
                <c:pt idx="160">
                  <c:v>7.5699999999999905</c:v>
                </c:pt>
                <c:pt idx="161">
                  <c:v>4.613999999999999</c:v>
                </c:pt>
                <c:pt idx="162">
                  <c:v>-1.941999999999992</c:v>
                </c:pt>
                <c:pt idx="163">
                  <c:v>0.9369999999999985</c:v>
                </c:pt>
                <c:pt idx="164">
                  <c:v>5.1779999999999955</c:v>
                </c:pt>
                <c:pt idx="165">
                  <c:v>6.2729999999999961</c:v>
                </c:pt>
                <c:pt idx="166">
                  <c:v>6.7489999999999952</c:v>
                </c:pt>
                <c:pt idx="167">
                  <c:v>6.472999999999999</c:v>
                </c:pt>
                <c:pt idx="168">
                  <c:v>6.2240000000000002</c:v>
                </c:pt>
                <c:pt idx="169">
                  <c:v>6.4260000000000019</c:v>
                </c:pt>
                <c:pt idx="170">
                  <c:v>6.8139999999999885</c:v>
                </c:pt>
                <c:pt idx="171">
                  <c:v>6.7510000000000074</c:v>
                </c:pt>
                <c:pt idx="172">
                  <c:v>5.3539999999999965</c:v>
                </c:pt>
                <c:pt idx="173">
                  <c:v>5.6359999999999957</c:v>
                </c:pt>
                <c:pt idx="174">
                  <c:v>6.0269999999999975</c:v>
                </c:pt>
                <c:pt idx="175">
                  <c:v>4.5439999999999969</c:v>
                </c:pt>
                <c:pt idx="176">
                  <c:v>3.2810000000000072</c:v>
                </c:pt>
                <c:pt idx="177">
                  <c:v>-0.74700000000000055</c:v>
                </c:pt>
                <c:pt idx="178">
                  <c:v>1.3160000000000021</c:v>
                </c:pt>
                <c:pt idx="179">
                  <c:v>4.9680000000000026</c:v>
                </c:pt>
                <c:pt idx="180">
                  <c:v>6.9120000000000061</c:v>
                </c:pt>
                <c:pt idx="181">
                  <c:v>5.3790000000000084</c:v>
                </c:pt>
                <c:pt idx="182">
                  <c:v>7.6380000000000052</c:v>
                </c:pt>
                <c:pt idx="183">
                  <c:v>9.1060000000000016</c:v>
                </c:pt>
                <c:pt idx="184">
                  <c:v>8.3080000000000069</c:v>
                </c:pt>
                <c:pt idx="185">
                  <c:v>6.7980000000000018</c:v>
                </c:pt>
                <c:pt idx="186">
                  <c:v>6.697999999999988</c:v>
                </c:pt>
                <c:pt idx="187">
                  <c:v>2.8299999999999979</c:v>
                </c:pt>
                <c:pt idx="188">
                  <c:v>2.6339999999999999</c:v>
                </c:pt>
                <c:pt idx="189">
                  <c:v>2.9749999999999939</c:v>
                </c:pt>
                <c:pt idx="190">
                  <c:v>7.1850000000000005</c:v>
                </c:pt>
                <c:pt idx="191">
                  <c:v>7.7680000000000007</c:v>
                </c:pt>
                <c:pt idx="192">
                  <c:v>6.742999999999995</c:v>
                </c:pt>
                <c:pt idx="193">
                  <c:v>6.62</c:v>
                </c:pt>
                <c:pt idx="194">
                  <c:v>7.2549999999999946</c:v>
                </c:pt>
                <c:pt idx="195">
                  <c:v>5.4449999999999905</c:v>
                </c:pt>
                <c:pt idx="196">
                  <c:v>4.7289999999999965</c:v>
                </c:pt>
                <c:pt idx="197">
                  <c:v>4.694999999999987</c:v>
                </c:pt>
                <c:pt idx="198">
                  <c:v>4.3279999999999976</c:v>
                </c:pt>
                <c:pt idx="199">
                  <c:v>4.2469999999999999</c:v>
                </c:pt>
                <c:pt idx="200">
                  <c:v>3.9080000000000008</c:v>
                </c:pt>
                <c:pt idx="201">
                  <c:v>6.8419999999999987</c:v>
                </c:pt>
                <c:pt idx="202">
                  <c:v>9.1010000000000009</c:v>
                </c:pt>
                <c:pt idx="203">
                  <c:v>8.6479999999999961</c:v>
                </c:pt>
                <c:pt idx="204">
                  <c:v>7.3880000000000052</c:v>
                </c:pt>
                <c:pt idx="205">
                  <c:v>6.9260000000000019</c:v>
                </c:pt>
                <c:pt idx="206">
                  <c:v>5.4050000000000011</c:v>
                </c:pt>
                <c:pt idx="207">
                  <c:v>2.9440000000000031</c:v>
                </c:pt>
                <c:pt idx="208">
                  <c:v>2.8299999999999979</c:v>
                </c:pt>
                <c:pt idx="209">
                  <c:v>6.1549999999999958</c:v>
                </c:pt>
                <c:pt idx="210">
                  <c:v>8.2830000000000013</c:v>
                </c:pt>
                <c:pt idx="211">
                  <c:v>3.7240000000000042</c:v>
                </c:pt>
                <c:pt idx="212">
                  <c:v>4.6149999999999887</c:v>
                </c:pt>
                <c:pt idx="213">
                  <c:v>7.8559999999999901</c:v>
                </c:pt>
                <c:pt idx="214">
                  <c:v>8.1379999999999999</c:v>
                </c:pt>
                <c:pt idx="215">
                  <c:v>6.132000000000005</c:v>
                </c:pt>
                <c:pt idx="216">
                  <c:v>6.4639999999999986</c:v>
                </c:pt>
                <c:pt idx="217">
                  <c:v>4.5160000000000053</c:v>
                </c:pt>
                <c:pt idx="218">
                  <c:v>7.5819999999999954</c:v>
                </c:pt>
                <c:pt idx="219">
                  <c:v>7.7019999999999982</c:v>
                </c:pt>
                <c:pt idx="220">
                  <c:v>6.2189999999999941</c:v>
                </c:pt>
                <c:pt idx="221">
                  <c:v>7.9000000000000083</c:v>
                </c:pt>
                <c:pt idx="222">
                  <c:v>8.1460000000000008</c:v>
                </c:pt>
                <c:pt idx="223">
                  <c:v>6.0979999999999945</c:v>
                </c:pt>
                <c:pt idx="224">
                  <c:v>6.3709999999999951</c:v>
                </c:pt>
                <c:pt idx="225">
                  <c:v>8.0920000000000005</c:v>
                </c:pt>
                <c:pt idx="226">
                  <c:v>9.1909999999999989</c:v>
                </c:pt>
                <c:pt idx="227">
                  <c:v>8.7580000000000009</c:v>
                </c:pt>
                <c:pt idx="228">
                  <c:v>8.2000000000000011</c:v>
                </c:pt>
                <c:pt idx="229">
                  <c:v>6.8259999999999881</c:v>
                </c:pt>
                <c:pt idx="230">
                  <c:v>8.0700000000000021</c:v>
                </c:pt>
                <c:pt idx="231">
                  <c:v>8.745000000000001</c:v>
                </c:pt>
                <c:pt idx="232">
                  <c:v>8.4980000000000029</c:v>
                </c:pt>
                <c:pt idx="233">
                  <c:v>6.72799999999999</c:v>
                </c:pt>
                <c:pt idx="234">
                  <c:v>8.6760000000000037</c:v>
                </c:pt>
                <c:pt idx="235">
                  <c:v>9.3720000000000088</c:v>
                </c:pt>
                <c:pt idx="236">
                  <c:v>8.2890000000000015</c:v>
                </c:pt>
                <c:pt idx="237">
                  <c:v>12.15</c:v>
                </c:pt>
                <c:pt idx="238">
                  <c:v>29.591000000000001</c:v>
                </c:pt>
                <c:pt idx="239">
                  <c:v>46.583000000000006</c:v>
                </c:pt>
                <c:pt idx="240">
                  <c:v>52.592000000000013</c:v>
                </c:pt>
                <c:pt idx="241">
                  <c:v>51.437000000000005</c:v>
                </c:pt>
                <c:pt idx="242">
                  <c:v>38.663000000000011</c:v>
                </c:pt>
                <c:pt idx="243">
                  <c:v>28.384</c:v>
                </c:pt>
                <c:pt idx="244">
                  <c:v>18.952999999999989</c:v>
                </c:pt>
                <c:pt idx="245">
                  <c:v>10.644000000000002</c:v>
                </c:pt>
                <c:pt idx="246">
                  <c:v>10.29600000000001</c:v>
                </c:pt>
                <c:pt idx="247">
                  <c:v>8.6989999999999998</c:v>
                </c:pt>
                <c:pt idx="248">
                  <c:v>7.7720000000000073</c:v>
                </c:pt>
                <c:pt idx="249">
                  <c:v>9.6889999999999947</c:v>
                </c:pt>
                <c:pt idx="250">
                  <c:v>10.325000000000006</c:v>
                </c:pt>
                <c:pt idx="251">
                  <c:v>10.759</c:v>
                </c:pt>
                <c:pt idx="252">
                  <c:v>9.6440000000000019</c:v>
                </c:pt>
                <c:pt idx="253">
                  <c:v>8.9489999999999998</c:v>
                </c:pt>
                <c:pt idx="254">
                  <c:v>9.7950000000000017</c:v>
                </c:pt>
                <c:pt idx="255">
                  <c:v>8.8860000000000028</c:v>
                </c:pt>
                <c:pt idx="256">
                  <c:v>9.3160000000000025</c:v>
                </c:pt>
                <c:pt idx="257">
                  <c:v>9.9940000000000015</c:v>
                </c:pt>
                <c:pt idx="258">
                  <c:v>9.8460000000000036</c:v>
                </c:pt>
                <c:pt idx="259">
                  <c:v>24.361999999999988</c:v>
                </c:pt>
                <c:pt idx="260">
                  <c:v>29.381</c:v>
                </c:pt>
                <c:pt idx="261">
                  <c:v>25.916</c:v>
                </c:pt>
                <c:pt idx="262">
                  <c:v>9.6060000000000016</c:v>
                </c:pt>
                <c:pt idx="263">
                  <c:v>8.5890000000000004</c:v>
                </c:pt>
                <c:pt idx="264">
                  <c:v>8.4210000000000029</c:v>
                </c:pt>
                <c:pt idx="265">
                  <c:v>9.083000000000002</c:v>
                </c:pt>
                <c:pt idx="266">
                  <c:v>8.4260000000000037</c:v>
                </c:pt>
                <c:pt idx="267">
                  <c:v>9.3580000000000041</c:v>
                </c:pt>
                <c:pt idx="268">
                  <c:v>7.8219999999999983</c:v>
                </c:pt>
                <c:pt idx="269">
                  <c:v>7.8249999999999975</c:v>
                </c:pt>
                <c:pt idx="270">
                  <c:v>7.9099999999999984</c:v>
                </c:pt>
                <c:pt idx="271">
                  <c:v>6.9839999999999964</c:v>
                </c:pt>
                <c:pt idx="272">
                  <c:v>8.94</c:v>
                </c:pt>
                <c:pt idx="273">
                  <c:v>7.2120000000000015</c:v>
                </c:pt>
                <c:pt idx="274">
                  <c:v>7.2259999999999955</c:v>
                </c:pt>
                <c:pt idx="275">
                  <c:v>5.007000000000005</c:v>
                </c:pt>
                <c:pt idx="276">
                  <c:v>5.4539999999999926</c:v>
                </c:pt>
                <c:pt idx="277">
                  <c:v>7.44</c:v>
                </c:pt>
                <c:pt idx="278">
                  <c:v>8.6290000000000049</c:v>
                </c:pt>
                <c:pt idx="279">
                  <c:v>9.5550000000000068</c:v>
                </c:pt>
                <c:pt idx="280">
                  <c:v>7.7870000000000061</c:v>
                </c:pt>
                <c:pt idx="281">
                  <c:v>7.8880000000000052</c:v>
                </c:pt>
                <c:pt idx="282">
                  <c:v>8.5650000000000048</c:v>
                </c:pt>
                <c:pt idx="283">
                  <c:v>6.8769999999999953</c:v>
                </c:pt>
                <c:pt idx="284">
                  <c:v>8.2239999999999984</c:v>
                </c:pt>
                <c:pt idx="285">
                  <c:v>6.3850000000000051</c:v>
                </c:pt>
                <c:pt idx="286">
                  <c:v>7.1830000000000069</c:v>
                </c:pt>
                <c:pt idx="287">
                  <c:v>6.0859999999999985</c:v>
                </c:pt>
                <c:pt idx="288">
                  <c:v>6.777000000000001</c:v>
                </c:pt>
                <c:pt idx="289">
                  <c:v>5.9590000000000032</c:v>
                </c:pt>
                <c:pt idx="290">
                  <c:v>6.6800000000000068</c:v>
                </c:pt>
                <c:pt idx="291">
                  <c:v>7.2019999999999982</c:v>
                </c:pt>
                <c:pt idx="292">
                  <c:v>6.4950000000000054</c:v>
                </c:pt>
                <c:pt idx="293">
                  <c:v>3.6800000000000082</c:v>
                </c:pt>
                <c:pt idx="294">
                  <c:v>5.4279999999999955</c:v>
                </c:pt>
                <c:pt idx="295">
                  <c:v>4.72799999999999</c:v>
                </c:pt>
                <c:pt idx="296">
                  <c:v>7.7609999999999957</c:v>
                </c:pt>
                <c:pt idx="297">
                  <c:v>19.527000000000001</c:v>
                </c:pt>
                <c:pt idx="298">
                  <c:v>39.548000000000002</c:v>
                </c:pt>
                <c:pt idx="299">
                  <c:v>51.54</c:v>
                </c:pt>
                <c:pt idx="300">
                  <c:v>51.620000000000012</c:v>
                </c:pt>
                <c:pt idx="301">
                  <c:v>40.216000000000001</c:v>
                </c:pt>
                <c:pt idx="302">
                  <c:v>21.344999999999999</c:v>
                </c:pt>
                <c:pt idx="303">
                  <c:v>13.726000000000001</c:v>
                </c:pt>
                <c:pt idx="304">
                  <c:v>7.3469999999999942</c:v>
                </c:pt>
                <c:pt idx="305">
                  <c:v>6.8520000000000003</c:v>
                </c:pt>
                <c:pt idx="306">
                  <c:v>7.4189999999999969</c:v>
                </c:pt>
                <c:pt idx="307">
                  <c:v>6.4569999999999954</c:v>
                </c:pt>
                <c:pt idx="308">
                  <c:v>7.4339999999999984</c:v>
                </c:pt>
                <c:pt idx="309">
                  <c:v>7.8689999999999962</c:v>
                </c:pt>
                <c:pt idx="310">
                  <c:v>6.5420000000000016</c:v>
                </c:pt>
                <c:pt idx="311">
                  <c:v>6.8780000000000001</c:v>
                </c:pt>
                <c:pt idx="312">
                  <c:v>6.2039999999999944</c:v>
                </c:pt>
                <c:pt idx="313">
                  <c:v>7.2780000000000094</c:v>
                </c:pt>
                <c:pt idx="314">
                  <c:v>5.2410000000000014</c:v>
                </c:pt>
                <c:pt idx="315">
                  <c:v>5.9609999999999976</c:v>
                </c:pt>
                <c:pt idx="316">
                  <c:v>7.0539999999999985</c:v>
                </c:pt>
                <c:pt idx="317">
                  <c:v>8.0409999999999968</c:v>
                </c:pt>
                <c:pt idx="318">
                  <c:v>10.577</c:v>
                </c:pt>
                <c:pt idx="319">
                  <c:v>32.788000000000011</c:v>
                </c:pt>
                <c:pt idx="320">
                  <c:v>37.439</c:v>
                </c:pt>
                <c:pt idx="321">
                  <c:v>33.428000000000011</c:v>
                </c:pt>
                <c:pt idx="322">
                  <c:v>10.892000000000008</c:v>
                </c:pt>
                <c:pt idx="323">
                  <c:v>6.5409999999999968</c:v>
                </c:pt>
                <c:pt idx="324">
                  <c:v>7.4710000000000081</c:v>
                </c:pt>
                <c:pt idx="325">
                  <c:v>7.6359999999999957</c:v>
                </c:pt>
                <c:pt idx="326">
                  <c:v>7.1519999999999975</c:v>
                </c:pt>
                <c:pt idx="327">
                  <c:v>5.5220000000000056</c:v>
                </c:pt>
                <c:pt idx="328">
                  <c:v>5.4429999999999978</c:v>
                </c:pt>
                <c:pt idx="329">
                  <c:v>6.1760000000000019</c:v>
                </c:pt>
                <c:pt idx="330">
                  <c:v>6.6470000000000047</c:v>
                </c:pt>
                <c:pt idx="331">
                  <c:v>7.363999999999999</c:v>
                </c:pt>
                <c:pt idx="332">
                  <c:v>5.6989999999999945</c:v>
                </c:pt>
                <c:pt idx="333">
                  <c:v>6.2519999999999953</c:v>
                </c:pt>
                <c:pt idx="334">
                  <c:v>6.9369999999999994</c:v>
                </c:pt>
                <c:pt idx="335">
                  <c:v>7.0239999999999965</c:v>
                </c:pt>
                <c:pt idx="336">
                  <c:v>7.1869999999999976</c:v>
                </c:pt>
                <c:pt idx="337">
                  <c:v>17.304000000000016</c:v>
                </c:pt>
                <c:pt idx="338">
                  <c:v>29.001999999999999</c:v>
                </c:pt>
                <c:pt idx="339">
                  <c:v>50.083000000000006</c:v>
                </c:pt>
                <c:pt idx="340">
                  <c:v>52.471000000000004</c:v>
                </c:pt>
                <c:pt idx="341">
                  <c:v>46.556000000000004</c:v>
                </c:pt>
                <c:pt idx="342">
                  <c:v>25.231000000000005</c:v>
                </c:pt>
                <c:pt idx="343">
                  <c:v>17.141000000000005</c:v>
                </c:pt>
                <c:pt idx="344">
                  <c:v>8.0570000000000022</c:v>
                </c:pt>
                <c:pt idx="345">
                  <c:v>6.8279999999999976</c:v>
                </c:pt>
                <c:pt idx="346">
                  <c:v>6.8419999999999987</c:v>
                </c:pt>
                <c:pt idx="347">
                  <c:v>6.2619999999999996</c:v>
                </c:pt>
                <c:pt idx="348">
                  <c:v>6.1460000000000008</c:v>
                </c:pt>
                <c:pt idx="349">
                  <c:v>5.9869999999999974</c:v>
                </c:pt>
                <c:pt idx="350">
                  <c:v>5.9060000000000095</c:v>
                </c:pt>
                <c:pt idx="351">
                  <c:v>6.4189999999999969</c:v>
                </c:pt>
                <c:pt idx="352">
                  <c:v>5.1579999999999968</c:v>
                </c:pt>
                <c:pt idx="353">
                  <c:v>6.3050000000000068</c:v>
                </c:pt>
                <c:pt idx="354">
                  <c:v>7.6279999999999939</c:v>
                </c:pt>
                <c:pt idx="355">
                  <c:v>6.4779999999999944</c:v>
                </c:pt>
                <c:pt idx="356">
                  <c:v>7.1419999999999959</c:v>
                </c:pt>
                <c:pt idx="357">
                  <c:v>7.0379999999999967</c:v>
                </c:pt>
                <c:pt idx="358">
                  <c:v>11.866000000000009</c:v>
                </c:pt>
                <c:pt idx="359">
                  <c:v>23.364000000000001</c:v>
                </c:pt>
                <c:pt idx="360">
                  <c:v>47.849999999999994</c:v>
                </c:pt>
                <c:pt idx="361">
                  <c:v>51.091000000000001</c:v>
                </c:pt>
                <c:pt idx="362">
                  <c:v>44.932000000000002</c:v>
                </c:pt>
                <c:pt idx="363">
                  <c:v>21.344000000000001</c:v>
                </c:pt>
                <c:pt idx="364">
                  <c:v>13.681000000000001</c:v>
                </c:pt>
                <c:pt idx="365">
                  <c:v>6.8580000000000041</c:v>
                </c:pt>
                <c:pt idx="366">
                  <c:v>7.8520000000000003</c:v>
                </c:pt>
                <c:pt idx="367">
                  <c:v>7.0220000000000056</c:v>
                </c:pt>
                <c:pt idx="368">
                  <c:v>8.0650000000000048</c:v>
                </c:pt>
                <c:pt idx="369">
                  <c:v>7.2630000000000052</c:v>
                </c:pt>
                <c:pt idx="370">
                  <c:v>7.7879999999999967</c:v>
                </c:pt>
                <c:pt idx="371">
                  <c:v>6.8269999999999955</c:v>
                </c:pt>
                <c:pt idx="372">
                  <c:v>7.4869999999999974</c:v>
                </c:pt>
                <c:pt idx="373">
                  <c:v>7.5109999999999957</c:v>
                </c:pt>
                <c:pt idx="374">
                  <c:v>8.0770000000000017</c:v>
                </c:pt>
                <c:pt idx="375">
                  <c:v>7.2579999999999956</c:v>
                </c:pt>
                <c:pt idx="376">
                  <c:v>7.0360000000000014</c:v>
                </c:pt>
                <c:pt idx="377">
                  <c:v>7.3599999999999985</c:v>
                </c:pt>
                <c:pt idx="378">
                  <c:v>6.22799999999999</c:v>
                </c:pt>
                <c:pt idx="379">
                  <c:v>6.1760000000000019</c:v>
                </c:pt>
                <c:pt idx="380">
                  <c:v>6.6809999999999965</c:v>
                </c:pt>
                <c:pt idx="381">
                  <c:v>8.6730000000000018</c:v>
                </c:pt>
                <c:pt idx="382">
                  <c:v>9.9770000000000056</c:v>
                </c:pt>
                <c:pt idx="383">
                  <c:v>8.7870000000000008</c:v>
                </c:pt>
                <c:pt idx="384">
                  <c:v>7.4449999999999905</c:v>
                </c:pt>
                <c:pt idx="385">
                  <c:v>7.1339999999999995</c:v>
                </c:pt>
                <c:pt idx="386">
                  <c:v>6.9180000000000064</c:v>
                </c:pt>
                <c:pt idx="387">
                  <c:v>6.3209999999999935</c:v>
                </c:pt>
                <c:pt idx="388">
                  <c:v>6.6410000000000053</c:v>
                </c:pt>
                <c:pt idx="389">
                  <c:v>6.090999999999994</c:v>
                </c:pt>
                <c:pt idx="390">
                  <c:v>6.6219999999999954</c:v>
                </c:pt>
                <c:pt idx="391">
                  <c:v>7.4880000000000004</c:v>
                </c:pt>
                <c:pt idx="392">
                  <c:v>6.8889999999999958</c:v>
                </c:pt>
                <c:pt idx="393">
                  <c:v>7.5430000000000064</c:v>
                </c:pt>
                <c:pt idx="394">
                  <c:v>7.0330000000000013</c:v>
                </c:pt>
                <c:pt idx="395">
                  <c:v>6.6219999999999954</c:v>
                </c:pt>
                <c:pt idx="396">
                  <c:v>5.6599999999999957</c:v>
                </c:pt>
                <c:pt idx="397">
                  <c:v>7.5390000000000024</c:v>
                </c:pt>
                <c:pt idx="398">
                  <c:v>6.0529999999999955</c:v>
                </c:pt>
                <c:pt idx="399">
                  <c:v>7.034000000000006</c:v>
                </c:pt>
                <c:pt idx="400">
                  <c:v>9.2289999999999992</c:v>
                </c:pt>
                <c:pt idx="401">
                  <c:v>20.861000000000001</c:v>
                </c:pt>
                <c:pt idx="402">
                  <c:v>46.150999999999996</c:v>
                </c:pt>
                <c:pt idx="403">
                  <c:v>48.317999999999998</c:v>
                </c:pt>
                <c:pt idx="404">
                  <c:v>41.604000000000006</c:v>
                </c:pt>
                <c:pt idx="405">
                  <c:v>17.821000000000005</c:v>
                </c:pt>
                <c:pt idx="406">
                  <c:v>11.815000000000008</c:v>
                </c:pt>
                <c:pt idx="407">
                  <c:v>7.9590000000000032</c:v>
                </c:pt>
                <c:pt idx="408">
                  <c:v>6.9410000000000034</c:v>
                </c:pt>
                <c:pt idx="409">
                  <c:v>6.2950000000000017</c:v>
                </c:pt>
                <c:pt idx="410">
                  <c:v>7.1230000000000047</c:v>
                </c:pt>
                <c:pt idx="411">
                  <c:v>6.1189999999999962</c:v>
                </c:pt>
                <c:pt idx="412">
                  <c:v>7.6500000000000057</c:v>
                </c:pt>
                <c:pt idx="413">
                  <c:v>6.1819999999999995</c:v>
                </c:pt>
                <c:pt idx="414">
                  <c:v>6.8419999999999987</c:v>
                </c:pt>
                <c:pt idx="415">
                  <c:v>7.5930000000000026</c:v>
                </c:pt>
                <c:pt idx="416">
                  <c:v>6.5639999999999885</c:v>
                </c:pt>
                <c:pt idx="417">
                  <c:v>5.8689999999999962</c:v>
                </c:pt>
                <c:pt idx="418">
                  <c:v>7.2489999999999952</c:v>
                </c:pt>
                <c:pt idx="419">
                  <c:v>6.7870000000000061</c:v>
                </c:pt>
                <c:pt idx="420">
                  <c:v>6.8340000000000005</c:v>
                </c:pt>
                <c:pt idx="421">
                  <c:v>6.8940000000000046</c:v>
                </c:pt>
                <c:pt idx="422">
                  <c:v>11.516</c:v>
                </c:pt>
                <c:pt idx="423">
                  <c:v>24.138000000000005</c:v>
                </c:pt>
                <c:pt idx="424">
                  <c:v>48.931000000000004</c:v>
                </c:pt>
                <c:pt idx="425">
                  <c:v>51.661000000000001</c:v>
                </c:pt>
                <c:pt idx="426">
                  <c:v>45.534000000000006</c:v>
                </c:pt>
                <c:pt idx="427">
                  <c:v>21.602</c:v>
                </c:pt>
                <c:pt idx="428">
                  <c:v>14.645</c:v>
                </c:pt>
                <c:pt idx="429">
                  <c:v>7.8580000000000041</c:v>
                </c:pt>
                <c:pt idx="430">
                  <c:v>7.2069999999999954</c:v>
                </c:pt>
                <c:pt idx="431">
                  <c:v>7.3379999999999903</c:v>
                </c:pt>
                <c:pt idx="432">
                  <c:v>8.4630000000000027</c:v>
                </c:pt>
                <c:pt idx="433">
                  <c:v>7.0160000000000053</c:v>
                </c:pt>
                <c:pt idx="434">
                  <c:v>6.7549999999999946</c:v>
                </c:pt>
                <c:pt idx="435">
                  <c:v>7.4449999999999905</c:v>
                </c:pt>
                <c:pt idx="436">
                  <c:v>7.6549999999999958</c:v>
                </c:pt>
                <c:pt idx="437">
                  <c:v>8.1210000000000004</c:v>
                </c:pt>
                <c:pt idx="438">
                  <c:v>7.4159999999999968</c:v>
                </c:pt>
                <c:pt idx="439">
                  <c:v>7.0619999999999976</c:v>
                </c:pt>
                <c:pt idx="440">
                  <c:v>7.7489999999999952</c:v>
                </c:pt>
                <c:pt idx="441">
                  <c:v>7.0529999999999955</c:v>
                </c:pt>
                <c:pt idx="442">
                  <c:v>6.6430000000000007</c:v>
                </c:pt>
                <c:pt idx="443">
                  <c:v>7.472999999999999</c:v>
                </c:pt>
                <c:pt idx="444">
                  <c:v>7.6369999999999996</c:v>
                </c:pt>
                <c:pt idx="445">
                  <c:v>19.667999999999999</c:v>
                </c:pt>
                <c:pt idx="446">
                  <c:v>24.64</c:v>
                </c:pt>
                <c:pt idx="447">
                  <c:v>20.144000000000005</c:v>
                </c:pt>
                <c:pt idx="448">
                  <c:v>7.39</c:v>
                </c:pt>
                <c:pt idx="449">
                  <c:v>8.1000000000000014</c:v>
                </c:pt>
                <c:pt idx="450">
                  <c:v>6.9790000000000045</c:v>
                </c:pt>
                <c:pt idx="451">
                  <c:v>8.0060000000000002</c:v>
                </c:pt>
                <c:pt idx="452">
                  <c:v>6.4920000000000044</c:v>
                </c:pt>
                <c:pt idx="453">
                  <c:v>7.6620000000000017</c:v>
                </c:pt>
                <c:pt idx="454">
                  <c:v>7.1919999999999895</c:v>
                </c:pt>
                <c:pt idx="455">
                  <c:v>6.9279999999999955</c:v>
                </c:pt>
                <c:pt idx="456">
                  <c:v>6.2669999999999959</c:v>
                </c:pt>
                <c:pt idx="457">
                  <c:v>6.7939999999999969</c:v>
                </c:pt>
                <c:pt idx="458">
                  <c:v>6.8279999999999976</c:v>
                </c:pt>
                <c:pt idx="459">
                  <c:v>6.1299999999999946</c:v>
                </c:pt>
                <c:pt idx="460">
                  <c:v>6.8169999999999895</c:v>
                </c:pt>
                <c:pt idx="461">
                  <c:v>7.6839999999999966</c:v>
                </c:pt>
                <c:pt idx="462">
                  <c:v>6.5220000000000056</c:v>
                </c:pt>
                <c:pt idx="463">
                  <c:v>5.8869999999999996</c:v>
                </c:pt>
                <c:pt idx="464">
                  <c:v>5.703000000000003</c:v>
                </c:pt>
                <c:pt idx="465">
                  <c:v>5.4809999999999954</c:v>
                </c:pt>
                <c:pt idx="466">
                  <c:v>5.6009999999999955</c:v>
                </c:pt>
                <c:pt idx="467">
                  <c:v>8.1810000000000009</c:v>
                </c:pt>
                <c:pt idx="468">
                  <c:v>14.8</c:v>
                </c:pt>
                <c:pt idx="469">
                  <c:v>13.658000000000001</c:v>
                </c:pt>
                <c:pt idx="470">
                  <c:v>6.4360000000000115</c:v>
                </c:pt>
                <c:pt idx="471">
                  <c:v>7.4360000000000115</c:v>
                </c:pt>
                <c:pt idx="472">
                  <c:v>6.0960000000000054</c:v>
                </c:pt>
                <c:pt idx="473">
                  <c:v>6.6969999999999983</c:v>
                </c:pt>
                <c:pt idx="474">
                  <c:v>6.6299999999999946</c:v>
                </c:pt>
                <c:pt idx="475">
                  <c:v>6.6889999999999885</c:v>
                </c:pt>
                <c:pt idx="476">
                  <c:v>5.2320000000000002</c:v>
                </c:pt>
                <c:pt idx="477">
                  <c:v>5.8179999999999934</c:v>
                </c:pt>
                <c:pt idx="478">
                  <c:v>7.6639999999999961</c:v>
                </c:pt>
                <c:pt idx="479">
                  <c:v>7.4579999999999975</c:v>
                </c:pt>
                <c:pt idx="480">
                  <c:v>7.4240000000000066</c:v>
                </c:pt>
                <c:pt idx="481">
                  <c:v>6.694999999999987</c:v>
                </c:pt>
                <c:pt idx="482">
                  <c:v>7.5010000000000074</c:v>
                </c:pt>
                <c:pt idx="483">
                  <c:v>6.7240000000000002</c:v>
                </c:pt>
                <c:pt idx="484">
                  <c:v>7.8289999999999882</c:v>
                </c:pt>
                <c:pt idx="485">
                  <c:v>7.8490000000000064</c:v>
                </c:pt>
                <c:pt idx="486">
                  <c:v>7.4180000000000064</c:v>
                </c:pt>
                <c:pt idx="487">
                  <c:v>7.2879999999999967</c:v>
                </c:pt>
                <c:pt idx="488">
                  <c:v>6.8880000000000052</c:v>
                </c:pt>
                <c:pt idx="489">
                  <c:v>8.9560000000000048</c:v>
                </c:pt>
                <c:pt idx="490">
                  <c:v>21.964999999999989</c:v>
                </c:pt>
                <c:pt idx="491">
                  <c:v>36.711000000000006</c:v>
                </c:pt>
                <c:pt idx="492">
                  <c:v>36.022000000000013</c:v>
                </c:pt>
                <c:pt idx="493">
                  <c:v>16.647000000000016</c:v>
                </c:pt>
                <c:pt idx="494">
                  <c:v>7.3149999999999933</c:v>
                </c:pt>
                <c:pt idx="495">
                  <c:v>7.0370000000000061</c:v>
                </c:pt>
                <c:pt idx="496">
                  <c:v>7.4880000000000004</c:v>
                </c:pt>
                <c:pt idx="497">
                  <c:v>5.5679999999999934</c:v>
                </c:pt>
                <c:pt idx="498">
                  <c:v>4.6669999999999963</c:v>
                </c:pt>
                <c:pt idx="499">
                  <c:v>6.75</c:v>
                </c:pt>
                <c:pt idx="500">
                  <c:v>7.9489999999999981</c:v>
                </c:pt>
                <c:pt idx="501">
                  <c:v>7.9369999999999994</c:v>
                </c:pt>
                <c:pt idx="502">
                  <c:v>8.251000000000003</c:v>
                </c:pt>
                <c:pt idx="503">
                  <c:v>7.5759999999999925</c:v>
                </c:pt>
                <c:pt idx="504">
                  <c:v>7.5310000000000095</c:v>
                </c:pt>
                <c:pt idx="505">
                  <c:v>7.3400000000000025</c:v>
                </c:pt>
                <c:pt idx="506">
                  <c:v>7.9509999999999925</c:v>
                </c:pt>
                <c:pt idx="507">
                  <c:v>7.4719999999999986</c:v>
                </c:pt>
                <c:pt idx="508">
                  <c:v>7.6740000000000057</c:v>
                </c:pt>
                <c:pt idx="509">
                  <c:v>6.7000000000000028</c:v>
                </c:pt>
                <c:pt idx="510">
                  <c:v>7.2090000000000032</c:v>
                </c:pt>
                <c:pt idx="511">
                  <c:v>8.4880000000000013</c:v>
                </c:pt>
                <c:pt idx="512">
                  <c:v>8.7750000000000057</c:v>
                </c:pt>
                <c:pt idx="513">
                  <c:v>8.4350000000000023</c:v>
                </c:pt>
                <c:pt idx="514">
                  <c:v>8.0670000000000037</c:v>
                </c:pt>
                <c:pt idx="515">
                  <c:v>8.132000000000005</c:v>
                </c:pt>
                <c:pt idx="516">
                  <c:v>9.3140000000000018</c:v>
                </c:pt>
                <c:pt idx="517">
                  <c:v>9.8740000000000023</c:v>
                </c:pt>
                <c:pt idx="518">
                  <c:v>10.202</c:v>
                </c:pt>
                <c:pt idx="519">
                  <c:v>10.273</c:v>
                </c:pt>
                <c:pt idx="520">
                  <c:v>10.018000000000001</c:v>
                </c:pt>
                <c:pt idx="521">
                  <c:v>10.504</c:v>
                </c:pt>
                <c:pt idx="522">
                  <c:v>9.9940000000000015</c:v>
                </c:pt>
                <c:pt idx="523">
                  <c:v>9.2080000000000002</c:v>
                </c:pt>
                <c:pt idx="524">
                  <c:v>10.779</c:v>
                </c:pt>
                <c:pt idx="525">
                  <c:v>11.171000000000001</c:v>
                </c:pt>
                <c:pt idx="526">
                  <c:v>10.176</c:v>
                </c:pt>
                <c:pt idx="527">
                  <c:v>9.1339999999999986</c:v>
                </c:pt>
                <c:pt idx="528">
                  <c:v>10.138000000000002</c:v>
                </c:pt>
                <c:pt idx="529">
                  <c:v>10.237999999999998</c:v>
                </c:pt>
                <c:pt idx="530">
                  <c:v>10.462000000000009</c:v>
                </c:pt>
                <c:pt idx="531">
                  <c:v>10.633000000000001</c:v>
                </c:pt>
                <c:pt idx="532">
                  <c:v>11.027999999999999</c:v>
                </c:pt>
                <c:pt idx="533">
                  <c:v>10.644000000000002</c:v>
                </c:pt>
                <c:pt idx="534">
                  <c:v>8.8080000000000069</c:v>
                </c:pt>
                <c:pt idx="535">
                  <c:v>9.3890000000000047</c:v>
                </c:pt>
                <c:pt idx="536">
                  <c:v>10.279</c:v>
                </c:pt>
                <c:pt idx="537">
                  <c:v>9.9370000000000012</c:v>
                </c:pt>
                <c:pt idx="538">
                  <c:v>9.6720000000000006</c:v>
                </c:pt>
                <c:pt idx="539">
                  <c:v>9.9310000000000009</c:v>
                </c:pt>
                <c:pt idx="540">
                  <c:v>9.9160000000000021</c:v>
                </c:pt>
                <c:pt idx="541">
                  <c:v>9.2409999999999997</c:v>
                </c:pt>
                <c:pt idx="542">
                  <c:v>9.1030000000000015</c:v>
                </c:pt>
                <c:pt idx="543">
                  <c:v>7.5300000000000011</c:v>
                </c:pt>
                <c:pt idx="544">
                  <c:v>8.0220000000000056</c:v>
                </c:pt>
                <c:pt idx="545">
                  <c:v>7.1749999999999945</c:v>
                </c:pt>
                <c:pt idx="546">
                  <c:v>6.7060000000000031</c:v>
                </c:pt>
                <c:pt idx="547">
                  <c:v>8.043000000000001</c:v>
                </c:pt>
                <c:pt idx="548">
                  <c:v>7.4360000000000115</c:v>
                </c:pt>
                <c:pt idx="549">
                  <c:v>6.4099999999999984</c:v>
                </c:pt>
                <c:pt idx="550">
                  <c:v>6.1549999999999958</c:v>
                </c:pt>
                <c:pt idx="551">
                  <c:v>5.9860000000000086</c:v>
                </c:pt>
                <c:pt idx="552">
                  <c:v>4.5289999999999955</c:v>
                </c:pt>
                <c:pt idx="553">
                  <c:v>6.3219999999999983</c:v>
                </c:pt>
                <c:pt idx="554">
                  <c:v>7.6209999999999898</c:v>
                </c:pt>
                <c:pt idx="555">
                  <c:v>5.757000000000005</c:v>
                </c:pt>
                <c:pt idx="556">
                  <c:v>7.0499999999999972</c:v>
                </c:pt>
                <c:pt idx="557">
                  <c:v>7.6809999999999965</c:v>
                </c:pt>
                <c:pt idx="558">
                  <c:v>7.9449999999999905</c:v>
                </c:pt>
                <c:pt idx="559">
                  <c:v>7.0180000000000007</c:v>
                </c:pt>
                <c:pt idx="560">
                  <c:v>6.1710000000000074</c:v>
                </c:pt>
                <c:pt idx="561">
                  <c:v>7.1069999999999975</c:v>
                </c:pt>
                <c:pt idx="562">
                  <c:v>6.7240000000000002</c:v>
                </c:pt>
                <c:pt idx="563">
                  <c:v>6.4009999999999962</c:v>
                </c:pt>
                <c:pt idx="564">
                  <c:v>7.2369999999999974</c:v>
                </c:pt>
                <c:pt idx="565">
                  <c:v>8.061000000000007</c:v>
                </c:pt>
                <c:pt idx="566">
                  <c:v>7.2019999999999982</c:v>
                </c:pt>
                <c:pt idx="567">
                  <c:v>6.4009999999999962</c:v>
                </c:pt>
                <c:pt idx="568">
                  <c:v>7.0799999999999983</c:v>
                </c:pt>
                <c:pt idx="569">
                  <c:v>7.3169999999999895</c:v>
                </c:pt>
                <c:pt idx="570">
                  <c:v>7.3139999999999885</c:v>
                </c:pt>
              </c:numCache>
            </c:numRef>
          </c:yVal>
          <c:smooth val="1"/>
        </c:ser>
        <c:axId val="67832448"/>
        <c:axId val="67846528"/>
      </c:scatterChart>
      <c:valAx>
        <c:axId val="67832448"/>
        <c:scaling>
          <c:orientation val="minMax"/>
          <c:max val="1180"/>
          <c:min val="1020"/>
        </c:scaling>
        <c:axPos val="b"/>
        <c:numFmt formatCode="General" sourceLinked="1"/>
        <c:tickLblPos val="nextTo"/>
        <c:crossAx val="67846528"/>
        <c:crosses val="autoZero"/>
        <c:crossBetween val="midCat"/>
      </c:valAx>
      <c:valAx>
        <c:axId val="67846528"/>
        <c:scaling>
          <c:orientation val="minMax"/>
        </c:scaling>
        <c:axPos val="l"/>
        <c:majorGridlines/>
        <c:numFmt formatCode="General" sourceLinked="1"/>
        <c:tickLblPos val="nextTo"/>
        <c:crossAx val="6783244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'tempprof.csv'!$A$1:$A$201</c:f>
              <c:numCache>
                <c:formatCode>General</c:formatCode>
                <c:ptCount val="201"/>
                <c:pt idx="0">
                  <c:v>-20</c:v>
                </c:pt>
                <c:pt idx="1">
                  <c:v>-19.8</c:v>
                </c:pt>
                <c:pt idx="2">
                  <c:v>-19.600000000000001</c:v>
                </c:pt>
                <c:pt idx="3">
                  <c:v>-19.399999999999999</c:v>
                </c:pt>
                <c:pt idx="4">
                  <c:v>-19.2</c:v>
                </c:pt>
                <c:pt idx="5">
                  <c:v>-19</c:v>
                </c:pt>
                <c:pt idx="6">
                  <c:v>-18.8</c:v>
                </c:pt>
                <c:pt idx="7">
                  <c:v>-18.600000000000001</c:v>
                </c:pt>
                <c:pt idx="8">
                  <c:v>-18.399999999999999</c:v>
                </c:pt>
                <c:pt idx="9">
                  <c:v>-18.2</c:v>
                </c:pt>
                <c:pt idx="10">
                  <c:v>-18</c:v>
                </c:pt>
                <c:pt idx="11">
                  <c:v>-17.8</c:v>
                </c:pt>
                <c:pt idx="12">
                  <c:v>-17.600000000000001</c:v>
                </c:pt>
                <c:pt idx="13">
                  <c:v>-17.399999999999999</c:v>
                </c:pt>
                <c:pt idx="14">
                  <c:v>-17.2</c:v>
                </c:pt>
                <c:pt idx="15">
                  <c:v>-17</c:v>
                </c:pt>
                <c:pt idx="16">
                  <c:v>-16.8</c:v>
                </c:pt>
                <c:pt idx="17">
                  <c:v>-16.600000000000001</c:v>
                </c:pt>
                <c:pt idx="18">
                  <c:v>-16.399999999999999</c:v>
                </c:pt>
                <c:pt idx="19">
                  <c:v>-16.2</c:v>
                </c:pt>
                <c:pt idx="20">
                  <c:v>-16</c:v>
                </c:pt>
                <c:pt idx="21">
                  <c:v>-15.8</c:v>
                </c:pt>
                <c:pt idx="22">
                  <c:v>-15.6</c:v>
                </c:pt>
                <c:pt idx="23">
                  <c:v>-15.4</c:v>
                </c:pt>
                <c:pt idx="24">
                  <c:v>-15.2</c:v>
                </c:pt>
                <c:pt idx="25">
                  <c:v>-15</c:v>
                </c:pt>
                <c:pt idx="26">
                  <c:v>-14.8</c:v>
                </c:pt>
                <c:pt idx="27">
                  <c:v>-14.6</c:v>
                </c:pt>
                <c:pt idx="28">
                  <c:v>-14.4</c:v>
                </c:pt>
                <c:pt idx="29">
                  <c:v>-14.2</c:v>
                </c:pt>
                <c:pt idx="30">
                  <c:v>-14</c:v>
                </c:pt>
                <c:pt idx="31">
                  <c:v>-13.8</c:v>
                </c:pt>
                <c:pt idx="32">
                  <c:v>-13.6</c:v>
                </c:pt>
                <c:pt idx="33">
                  <c:v>-13.4</c:v>
                </c:pt>
                <c:pt idx="34">
                  <c:v>-13.2</c:v>
                </c:pt>
                <c:pt idx="35">
                  <c:v>-13</c:v>
                </c:pt>
                <c:pt idx="36">
                  <c:v>-12.8</c:v>
                </c:pt>
                <c:pt idx="37">
                  <c:v>-12.6</c:v>
                </c:pt>
                <c:pt idx="38">
                  <c:v>-12.4</c:v>
                </c:pt>
                <c:pt idx="39">
                  <c:v>-12.2</c:v>
                </c:pt>
                <c:pt idx="40">
                  <c:v>-12</c:v>
                </c:pt>
                <c:pt idx="41">
                  <c:v>-11.8</c:v>
                </c:pt>
                <c:pt idx="42">
                  <c:v>-11.6</c:v>
                </c:pt>
                <c:pt idx="43">
                  <c:v>-11.4</c:v>
                </c:pt>
                <c:pt idx="44">
                  <c:v>-11.2</c:v>
                </c:pt>
                <c:pt idx="45">
                  <c:v>-11</c:v>
                </c:pt>
                <c:pt idx="46">
                  <c:v>-10.8</c:v>
                </c:pt>
                <c:pt idx="47">
                  <c:v>-10.6</c:v>
                </c:pt>
                <c:pt idx="48">
                  <c:v>-10.4</c:v>
                </c:pt>
                <c:pt idx="49">
                  <c:v>-10.200000000000001</c:v>
                </c:pt>
                <c:pt idx="50">
                  <c:v>-10</c:v>
                </c:pt>
                <c:pt idx="51">
                  <c:v>-9.8000000000000007</c:v>
                </c:pt>
                <c:pt idx="52">
                  <c:v>-9.6</c:v>
                </c:pt>
                <c:pt idx="53">
                  <c:v>-9.4</c:v>
                </c:pt>
                <c:pt idx="54">
                  <c:v>-9.2000000000000011</c:v>
                </c:pt>
                <c:pt idx="55">
                  <c:v>-9</c:v>
                </c:pt>
                <c:pt idx="56">
                  <c:v>-8.8000000000000007</c:v>
                </c:pt>
                <c:pt idx="57">
                  <c:v>-8.6</c:v>
                </c:pt>
                <c:pt idx="58">
                  <c:v>-8.4</c:v>
                </c:pt>
                <c:pt idx="59">
                  <c:v>-8.2000000000000011</c:v>
                </c:pt>
                <c:pt idx="60">
                  <c:v>-8</c:v>
                </c:pt>
                <c:pt idx="61">
                  <c:v>-7.8</c:v>
                </c:pt>
                <c:pt idx="62">
                  <c:v>-7.6</c:v>
                </c:pt>
                <c:pt idx="63">
                  <c:v>-7.4</c:v>
                </c:pt>
                <c:pt idx="64">
                  <c:v>-7.2</c:v>
                </c:pt>
                <c:pt idx="65">
                  <c:v>-7</c:v>
                </c:pt>
                <c:pt idx="66">
                  <c:v>-6.8</c:v>
                </c:pt>
                <c:pt idx="67">
                  <c:v>-6.6</c:v>
                </c:pt>
                <c:pt idx="68">
                  <c:v>-6.4</c:v>
                </c:pt>
                <c:pt idx="69">
                  <c:v>-6.2</c:v>
                </c:pt>
                <c:pt idx="70">
                  <c:v>-6</c:v>
                </c:pt>
                <c:pt idx="71">
                  <c:v>-5.8</c:v>
                </c:pt>
                <c:pt idx="72">
                  <c:v>-5.6</c:v>
                </c:pt>
                <c:pt idx="73">
                  <c:v>-5.4</c:v>
                </c:pt>
                <c:pt idx="74">
                  <c:v>-5.2</c:v>
                </c:pt>
                <c:pt idx="75">
                  <c:v>-5</c:v>
                </c:pt>
                <c:pt idx="76">
                  <c:v>-4.8</c:v>
                </c:pt>
                <c:pt idx="77">
                  <c:v>-4.5999999999999996</c:v>
                </c:pt>
                <c:pt idx="78">
                  <c:v>-4.4000000000000004</c:v>
                </c:pt>
                <c:pt idx="79">
                  <c:v>-4.2</c:v>
                </c:pt>
                <c:pt idx="80">
                  <c:v>-4</c:v>
                </c:pt>
                <c:pt idx="81">
                  <c:v>-3.8</c:v>
                </c:pt>
                <c:pt idx="82">
                  <c:v>-3.6</c:v>
                </c:pt>
                <c:pt idx="83">
                  <c:v>-3.4</c:v>
                </c:pt>
                <c:pt idx="84">
                  <c:v>-3.2</c:v>
                </c:pt>
                <c:pt idx="85">
                  <c:v>-3</c:v>
                </c:pt>
                <c:pt idx="86">
                  <c:v>-2.8</c:v>
                </c:pt>
                <c:pt idx="87">
                  <c:v>-2.6</c:v>
                </c:pt>
                <c:pt idx="88">
                  <c:v>-2.4</c:v>
                </c:pt>
                <c:pt idx="89">
                  <c:v>-2.2000000000000002</c:v>
                </c:pt>
                <c:pt idx="90">
                  <c:v>-2</c:v>
                </c:pt>
                <c:pt idx="91">
                  <c:v>-1.8</c:v>
                </c:pt>
                <c:pt idx="92">
                  <c:v>-1.6</c:v>
                </c:pt>
                <c:pt idx="93">
                  <c:v>-1.4</c:v>
                </c:pt>
                <c:pt idx="94">
                  <c:v>-1.2</c:v>
                </c:pt>
                <c:pt idx="95">
                  <c:v>-1</c:v>
                </c:pt>
                <c:pt idx="96">
                  <c:v>-0.8</c:v>
                </c:pt>
                <c:pt idx="97">
                  <c:v>-0.60000000000000031</c:v>
                </c:pt>
                <c:pt idx="98">
                  <c:v>-0.4</c:v>
                </c:pt>
                <c:pt idx="99">
                  <c:v>-0.2</c:v>
                </c:pt>
                <c:pt idx="100">
                  <c:v>0</c:v>
                </c:pt>
                <c:pt idx="101">
                  <c:v>0.2</c:v>
                </c:pt>
                <c:pt idx="102">
                  <c:v>0.4</c:v>
                </c:pt>
                <c:pt idx="103">
                  <c:v>0.60000000000000031</c:v>
                </c:pt>
                <c:pt idx="104">
                  <c:v>0.8</c:v>
                </c:pt>
                <c:pt idx="105">
                  <c:v>1</c:v>
                </c:pt>
                <c:pt idx="106">
                  <c:v>1.2</c:v>
                </c:pt>
                <c:pt idx="107">
                  <c:v>1.4</c:v>
                </c:pt>
                <c:pt idx="108">
                  <c:v>1.6</c:v>
                </c:pt>
                <c:pt idx="109">
                  <c:v>1.8</c:v>
                </c:pt>
                <c:pt idx="110">
                  <c:v>2</c:v>
                </c:pt>
                <c:pt idx="111">
                  <c:v>2.2000000000000002</c:v>
                </c:pt>
                <c:pt idx="112">
                  <c:v>2.4</c:v>
                </c:pt>
                <c:pt idx="113">
                  <c:v>2.6</c:v>
                </c:pt>
                <c:pt idx="114">
                  <c:v>2.8</c:v>
                </c:pt>
                <c:pt idx="115">
                  <c:v>3</c:v>
                </c:pt>
                <c:pt idx="116">
                  <c:v>3.2</c:v>
                </c:pt>
                <c:pt idx="117">
                  <c:v>3.4</c:v>
                </c:pt>
                <c:pt idx="118">
                  <c:v>3.6</c:v>
                </c:pt>
                <c:pt idx="119">
                  <c:v>3.8</c:v>
                </c:pt>
                <c:pt idx="120">
                  <c:v>4</c:v>
                </c:pt>
                <c:pt idx="121">
                  <c:v>4.2</c:v>
                </c:pt>
                <c:pt idx="122">
                  <c:v>4.4000000000000004</c:v>
                </c:pt>
                <c:pt idx="123">
                  <c:v>4.5999999999999996</c:v>
                </c:pt>
                <c:pt idx="124">
                  <c:v>4.8</c:v>
                </c:pt>
                <c:pt idx="125">
                  <c:v>5</c:v>
                </c:pt>
                <c:pt idx="126">
                  <c:v>5.2</c:v>
                </c:pt>
                <c:pt idx="127">
                  <c:v>5.4</c:v>
                </c:pt>
                <c:pt idx="128">
                  <c:v>5.6</c:v>
                </c:pt>
                <c:pt idx="129">
                  <c:v>5.8</c:v>
                </c:pt>
                <c:pt idx="130">
                  <c:v>6</c:v>
                </c:pt>
                <c:pt idx="131">
                  <c:v>6.2</c:v>
                </c:pt>
                <c:pt idx="132">
                  <c:v>6.4</c:v>
                </c:pt>
                <c:pt idx="133">
                  <c:v>6.6</c:v>
                </c:pt>
                <c:pt idx="134">
                  <c:v>6.8</c:v>
                </c:pt>
                <c:pt idx="135">
                  <c:v>7</c:v>
                </c:pt>
                <c:pt idx="136">
                  <c:v>7.2</c:v>
                </c:pt>
                <c:pt idx="137">
                  <c:v>7.4</c:v>
                </c:pt>
                <c:pt idx="138">
                  <c:v>7.6</c:v>
                </c:pt>
                <c:pt idx="139">
                  <c:v>7.8</c:v>
                </c:pt>
                <c:pt idx="140">
                  <c:v>8</c:v>
                </c:pt>
                <c:pt idx="141">
                  <c:v>8.2000000000000011</c:v>
                </c:pt>
                <c:pt idx="142">
                  <c:v>8.4</c:v>
                </c:pt>
                <c:pt idx="143">
                  <c:v>8.6</c:v>
                </c:pt>
                <c:pt idx="144">
                  <c:v>8.8000000000000007</c:v>
                </c:pt>
                <c:pt idx="145">
                  <c:v>9</c:v>
                </c:pt>
                <c:pt idx="146">
                  <c:v>9.2000000000000011</c:v>
                </c:pt>
                <c:pt idx="147">
                  <c:v>9.4</c:v>
                </c:pt>
                <c:pt idx="148">
                  <c:v>9.6</c:v>
                </c:pt>
                <c:pt idx="149">
                  <c:v>9.8000000000000007</c:v>
                </c:pt>
                <c:pt idx="150">
                  <c:v>10</c:v>
                </c:pt>
                <c:pt idx="151">
                  <c:v>10.200000000000001</c:v>
                </c:pt>
                <c:pt idx="152">
                  <c:v>10.4</c:v>
                </c:pt>
                <c:pt idx="153">
                  <c:v>10.6</c:v>
                </c:pt>
                <c:pt idx="154">
                  <c:v>10.8</c:v>
                </c:pt>
                <c:pt idx="155">
                  <c:v>11</c:v>
                </c:pt>
                <c:pt idx="156">
                  <c:v>11.2</c:v>
                </c:pt>
                <c:pt idx="157">
                  <c:v>11.4</c:v>
                </c:pt>
                <c:pt idx="158">
                  <c:v>11.6</c:v>
                </c:pt>
                <c:pt idx="159">
                  <c:v>11.8</c:v>
                </c:pt>
                <c:pt idx="160">
                  <c:v>12</c:v>
                </c:pt>
                <c:pt idx="161">
                  <c:v>12.2</c:v>
                </c:pt>
                <c:pt idx="162">
                  <c:v>12.4</c:v>
                </c:pt>
                <c:pt idx="163">
                  <c:v>12.6</c:v>
                </c:pt>
                <c:pt idx="164">
                  <c:v>12.8</c:v>
                </c:pt>
                <c:pt idx="165">
                  <c:v>13</c:v>
                </c:pt>
                <c:pt idx="166">
                  <c:v>13.2</c:v>
                </c:pt>
                <c:pt idx="167">
                  <c:v>13.4</c:v>
                </c:pt>
                <c:pt idx="168">
                  <c:v>13.6</c:v>
                </c:pt>
                <c:pt idx="169">
                  <c:v>13.8</c:v>
                </c:pt>
                <c:pt idx="170">
                  <c:v>14</c:v>
                </c:pt>
                <c:pt idx="171">
                  <c:v>14.2</c:v>
                </c:pt>
                <c:pt idx="172">
                  <c:v>14.4</c:v>
                </c:pt>
                <c:pt idx="173">
                  <c:v>14.6</c:v>
                </c:pt>
                <c:pt idx="174">
                  <c:v>14.8</c:v>
                </c:pt>
                <c:pt idx="175">
                  <c:v>15</c:v>
                </c:pt>
                <c:pt idx="176">
                  <c:v>15.2</c:v>
                </c:pt>
                <c:pt idx="177">
                  <c:v>15.4</c:v>
                </c:pt>
                <c:pt idx="178">
                  <c:v>15.6</c:v>
                </c:pt>
                <c:pt idx="179">
                  <c:v>15.8</c:v>
                </c:pt>
                <c:pt idx="180">
                  <c:v>16</c:v>
                </c:pt>
                <c:pt idx="181">
                  <c:v>16.2</c:v>
                </c:pt>
                <c:pt idx="182">
                  <c:v>16.399999999999999</c:v>
                </c:pt>
                <c:pt idx="183">
                  <c:v>16.600000000000001</c:v>
                </c:pt>
                <c:pt idx="184">
                  <c:v>16.8</c:v>
                </c:pt>
                <c:pt idx="185">
                  <c:v>17</c:v>
                </c:pt>
                <c:pt idx="186">
                  <c:v>17.2</c:v>
                </c:pt>
                <c:pt idx="187">
                  <c:v>17.399999999999999</c:v>
                </c:pt>
                <c:pt idx="188">
                  <c:v>17.600000000000001</c:v>
                </c:pt>
                <c:pt idx="189">
                  <c:v>17.8</c:v>
                </c:pt>
                <c:pt idx="190">
                  <c:v>18</c:v>
                </c:pt>
                <c:pt idx="191">
                  <c:v>18.2</c:v>
                </c:pt>
                <c:pt idx="192">
                  <c:v>18.399999999999999</c:v>
                </c:pt>
                <c:pt idx="193">
                  <c:v>18.600000000000001</c:v>
                </c:pt>
                <c:pt idx="194">
                  <c:v>18.8</c:v>
                </c:pt>
                <c:pt idx="195">
                  <c:v>19</c:v>
                </c:pt>
                <c:pt idx="196">
                  <c:v>19.2</c:v>
                </c:pt>
                <c:pt idx="197">
                  <c:v>19.399999999999999</c:v>
                </c:pt>
                <c:pt idx="198">
                  <c:v>19.600000000000001</c:v>
                </c:pt>
                <c:pt idx="199">
                  <c:v>19.8</c:v>
                </c:pt>
                <c:pt idx="200">
                  <c:v>20</c:v>
                </c:pt>
              </c:numCache>
            </c:numRef>
          </c:xVal>
          <c:yVal>
            <c:numRef>
              <c:f>'tempprof.csv'!$B$1:$B$201</c:f>
              <c:numCache>
                <c:formatCode>General</c:formatCode>
                <c:ptCount val="201"/>
                <c:pt idx="0">
                  <c:v>1.6101000000000012E-3</c:v>
                </c:pt>
                <c:pt idx="1">
                  <c:v>0.17075000000000001</c:v>
                </c:pt>
                <c:pt idx="2">
                  <c:v>0.65052000000000032</c:v>
                </c:pt>
                <c:pt idx="3">
                  <c:v>1.0891</c:v>
                </c:pt>
                <c:pt idx="4">
                  <c:v>1.0463</c:v>
                </c:pt>
                <c:pt idx="5">
                  <c:v>0.55344000000000004</c:v>
                </c:pt>
                <c:pt idx="6">
                  <c:v>8.8854000000000086E-2</c:v>
                </c:pt>
                <c:pt idx="7">
                  <c:v>2.9031000000000015E-2</c:v>
                </c:pt>
                <c:pt idx="8">
                  <c:v>0.26829000000000003</c:v>
                </c:pt>
                <c:pt idx="9">
                  <c:v>0.42500000000000016</c:v>
                </c:pt>
                <c:pt idx="10">
                  <c:v>0.31324000000000002</c:v>
                </c:pt>
                <c:pt idx="11">
                  <c:v>9.5381000000000007E-2</c:v>
                </c:pt>
                <c:pt idx="12">
                  <c:v>3.6547000000000028E-4</c:v>
                </c:pt>
                <c:pt idx="13">
                  <c:v>3.3459999999999997E-2</c:v>
                </c:pt>
                <c:pt idx="14">
                  <c:v>4.4012000000000051E-2</c:v>
                </c:pt>
                <c:pt idx="15">
                  <c:v>1.8969000000000013E-3</c:v>
                </c:pt>
                <c:pt idx="16">
                  <c:v>6.7370000000000013E-2</c:v>
                </c:pt>
                <c:pt idx="17">
                  <c:v>0.34982000000000024</c:v>
                </c:pt>
                <c:pt idx="18">
                  <c:v>0.69393000000000005</c:v>
                </c:pt>
                <c:pt idx="19">
                  <c:v>0.80747000000000002</c:v>
                </c:pt>
                <c:pt idx="20">
                  <c:v>0.58984000000000003</c:v>
                </c:pt>
                <c:pt idx="21">
                  <c:v>0.24472000000000008</c:v>
                </c:pt>
                <c:pt idx="22">
                  <c:v>3.4822000000000006E-2</c:v>
                </c:pt>
                <c:pt idx="23">
                  <c:v>1.1005000000000003E-3</c:v>
                </c:pt>
                <c:pt idx="24">
                  <c:v>5.2360000000000037E-3</c:v>
                </c:pt>
                <c:pt idx="25">
                  <c:v>9.0024000000000041E-3</c:v>
                </c:pt>
                <c:pt idx="26">
                  <c:v>0.17287</c:v>
                </c:pt>
                <c:pt idx="27">
                  <c:v>0.60159000000000029</c:v>
                </c:pt>
                <c:pt idx="28">
                  <c:v>1.0782</c:v>
                </c:pt>
                <c:pt idx="29">
                  <c:v>1.2045999999999994</c:v>
                </c:pt>
                <c:pt idx="30">
                  <c:v>0.84560000000000035</c:v>
                </c:pt>
                <c:pt idx="31">
                  <c:v>0.31745000000000018</c:v>
                </c:pt>
                <c:pt idx="32">
                  <c:v>2.8155000000000003E-2</c:v>
                </c:pt>
                <c:pt idx="33">
                  <c:v>8.4504000000000072E-3</c:v>
                </c:pt>
                <c:pt idx="34">
                  <c:v>4.1031000000000019E-3</c:v>
                </c:pt>
                <c:pt idx="35">
                  <c:v>0.10297000000000002</c:v>
                </c:pt>
                <c:pt idx="36">
                  <c:v>1.0276999999999994</c:v>
                </c:pt>
                <c:pt idx="37">
                  <c:v>3.4097999999999997</c:v>
                </c:pt>
                <c:pt idx="38">
                  <c:v>6.609</c:v>
                </c:pt>
                <c:pt idx="39">
                  <c:v>8.5597000000000047</c:v>
                </c:pt>
                <c:pt idx="40">
                  <c:v>7.3769999999999998</c:v>
                </c:pt>
                <c:pt idx="41">
                  <c:v>3.5215000000000001</c:v>
                </c:pt>
                <c:pt idx="42">
                  <c:v>0.25204000000000004</c:v>
                </c:pt>
                <c:pt idx="43">
                  <c:v>1.3625</c:v>
                </c:pt>
                <c:pt idx="44">
                  <c:v>7.8533999999999997</c:v>
                </c:pt>
                <c:pt idx="45">
                  <c:v>16.559999999999999</c:v>
                </c:pt>
                <c:pt idx="46">
                  <c:v>22.244</c:v>
                </c:pt>
                <c:pt idx="47">
                  <c:v>21.507999999999999</c:v>
                </c:pt>
                <c:pt idx="48">
                  <c:v>15.204000000000001</c:v>
                </c:pt>
                <c:pt idx="49">
                  <c:v>7.3744999999999985</c:v>
                </c:pt>
                <c:pt idx="50">
                  <c:v>1.9253</c:v>
                </c:pt>
                <c:pt idx="51">
                  <c:v>4.7868000000000029E-2</c:v>
                </c:pt>
                <c:pt idx="52">
                  <c:v>0.31794000000000017</c:v>
                </c:pt>
                <c:pt idx="53">
                  <c:v>0.74601000000000028</c:v>
                </c:pt>
                <c:pt idx="54">
                  <c:v>0.52893000000000001</c:v>
                </c:pt>
                <c:pt idx="55">
                  <c:v>9.9274000000000071E-2</c:v>
                </c:pt>
                <c:pt idx="56">
                  <c:v>2.4984000000000006E-2</c:v>
                </c:pt>
                <c:pt idx="57">
                  <c:v>0.24369000000000007</c:v>
                </c:pt>
                <c:pt idx="58">
                  <c:v>0.32341000000000031</c:v>
                </c:pt>
                <c:pt idx="59">
                  <c:v>0.13398000000000004</c:v>
                </c:pt>
                <c:pt idx="60">
                  <c:v>1.0016000000000001E-3</c:v>
                </c:pt>
                <c:pt idx="61">
                  <c:v>0.22993000000000008</c:v>
                </c:pt>
                <c:pt idx="62">
                  <c:v>0.68182000000000031</c:v>
                </c:pt>
                <c:pt idx="63">
                  <c:v>0.93054999999999999</c:v>
                </c:pt>
                <c:pt idx="64">
                  <c:v>0.75797000000000037</c:v>
                </c:pt>
                <c:pt idx="65">
                  <c:v>0.36239000000000016</c:v>
                </c:pt>
                <c:pt idx="66">
                  <c:v>7.6048000000000004E-2</c:v>
                </c:pt>
                <c:pt idx="67">
                  <c:v>5.2271000000000023E-4</c:v>
                </c:pt>
                <c:pt idx="68">
                  <c:v>3.5460000000000014E-3</c:v>
                </c:pt>
                <c:pt idx="69">
                  <c:v>3.3822000000000006E-3</c:v>
                </c:pt>
                <c:pt idx="70">
                  <c:v>0.10859000000000005</c:v>
                </c:pt>
                <c:pt idx="71">
                  <c:v>0.42399000000000014</c:v>
                </c:pt>
                <c:pt idx="72">
                  <c:v>0.81352999999999998</c:v>
                </c:pt>
                <c:pt idx="73">
                  <c:v>0.97696000000000005</c:v>
                </c:pt>
                <c:pt idx="74">
                  <c:v>0.77290000000000036</c:v>
                </c:pt>
                <c:pt idx="75">
                  <c:v>0.38037000000000032</c:v>
                </c:pt>
                <c:pt idx="76">
                  <c:v>9.1406000000000015E-2</c:v>
                </c:pt>
                <c:pt idx="77">
                  <c:v>3.4147000000000018E-3</c:v>
                </c:pt>
                <c:pt idx="78">
                  <c:v>2.7707000000000025E-4</c:v>
                </c:pt>
                <c:pt idx="79">
                  <c:v>1.2897000000000002E-2</c:v>
                </c:pt>
                <c:pt idx="80">
                  <c:v>0.16645000000000001</c:v>
                </c:pt>
                <c:pt idx="81">
                  <c:v>0.57835999999999999</c:v>
                </c:pt>
                <c:pt idx="82">
                  <c:v>1.0755999999999994</c:v>
                </c:pt>
                <c:pt idx="83">
                  <c:v>1.2663</c:v>
                </c:pt>
                <c:pt idx="84">
                  <c:v>0.95645000000000002</c:v>
                </c:pt>
                <c:pt idx="85">
                  <c:v>0.40466000000000002</c:v>
                </c:pt>
                <c:pt idx="86">
                  <c:v>4.8586000000000004E-2</c:v>
                </c:pt>
                <c:pt idx="87">
                  <c:v>1.1459000000000002E-2</c:v>
                </c:pt>
                <c:pt idx="88">
                  <c:v>3.9798000000000007E-2</c:v>
                </c:pt>
                <c:pt idx="89">
                  <c:v>3.2152000000000021E-4</c:v>
                </c:pt>
                <c:pt idx="90">
                  <c:v>0.26136000000000015</c:v>
                </c:pt>
                <c:pt idx="91">
                  <c:v>1.2873999999999994</c:v>
                </c:pt>
                <c:pt idx="92">
                  <c:v>2.7725999999999997</c:v>
                </c:pt>
                <c:pt idx="93">
                  <c:v>3.482699999999999</c:v>
                </c:pt>
                <c:pt idx="94">
                  <c:v>2.4405999999999999</c:v>
                </c:pt>
                <c:pt idx="95">
                  <c:v>0.49045000000000016</c:v>
                </c:pt>
                <c:pt idx="96">
                  <c:v>0.38471000000000016</c:v>
                </c:pt>
                <c:pt idx="97">
                  <c:v>4.6747999999999985</c:v>
                </c:pt>
                <c:pt idx="98">
                  <c:v>12.999000000000002</c:v>
                </c:pt>
                <c:pt idx="99">
                  <c:v>21.434999999999999</c:v>
                </c:pt>
                <c:pt idx="100">
                  <c:v>25</c:v>
                </c:pt>
                <c:pt idx="101">
                  <c:v>21.434999999999999</c:v>
                </c:pt>
                <c:pt idx="102">
                  <c:v>12.999000000000002</c:v>
                </c:pt>
                <c:pt idx="103">
                  <c:v>4.6747999999999985</c:v>
                </c:pt>
                <c:pt idx="104">
                  <c:v>0.38471000000000016</c:v>
                </c:pt>
                <c:pt idx="105">
                  <c:v>0.49045000000000016</c:v>
                </c:pt>
                <c:pt idx="106">
                  <c:v>2.4405999999999999</c:v>
                </c:pt>
                <c:pt idx="107">
                  <c:v>3.482699999999999</c:v>
                </c:pt>
                <c:pt idx="108">
                  <c:v>2.7725999999999997</c:v>
                </c:pt>
                <c:pt idx="109">
                  <c:v>1.2873999999999994</c:v>
                </c:pt>
                <c:pt idx="110">
                  <c:v>0.26136000000000015</c:v>
                </c:pt>
                <c:pt idx="111">
                  <c:v>3.2152000000000021E-4</c:v>
                </c:pt>
                <c:pt idx="112">
                  <c:v>3.9798000000000007E-2</c:v>
                </c:pt>
                <c:pt idx="113">
                  <c:v>1.1459000000000002E-2</c:v>
                </c:pt>
                <c:pt idx="114">
                  <c:v>4.8586000000000004E-2</c:v>
                </c:pt>
                <c:pt idx="115">
                  <c:v>0.40466000000000002</c:v>
                </c:pt>
                <c:pt idx="116">
                  <c:v>0.95645000000000002</c:v>
                </c:pt>
                <c:pt idx="117">
                  <c:v>1.2663</c:v>
                </c:pt>
                <c:pt idx="118">
                  <c:v>1.0755999999999994</c:v>
                </c:pt>
                <c:pt idx="119">
                  <c:v>0.57835999999999999</c:v>
                </c:pt>
                <c:pt idx="120">
                  <c:v>0.16645000000000001</c:v>
                </c:pt>
                <c:pt idx="121">
                  <c:v>1.2897000000000002E-2</c:v>
                </c:pt>
                <c:pt idx="122">
                  <c:v>2.7707000000000025E-4</c:v>
                </c:pt>
                <c:pt idx="123">
                  <c:v>3.4147000000000018E-3</c:v>
                </c:pt>
                <c:pt idx="124">
                  <c:v>9.1406000000000015E-2</c:v>
                </c:pt>
                <c:pt idx="125">
                  <c:v>0.38037000000000032</c:v>
                </c:pt>
                <c:pt idx="126">
                  <c:v>0.77290000000000036</c:v>
                </c:pt>
                <c:pt idx="127">
                  <c:v>0.97696000000000005</c:v>
                </c:pt>
                <c:pt idx="128">
                  <c:v>0.81352999999999998</c:v>
                </c:pt>
                <c:pt idx="129">
                  <c:v>0.42399000000000014</c:v>
                </c:pt>
                <c:pt idx="130">
                  <c:v>0.10859000000000005</c:v>
                </c:pt>
                <c:pt idx="131">
                  <c:v>3.3822000000000006E-3</c:v>
                </c:pt>
                <c:pt idx="132">
                  <c:v>3.5460000000000014E-3</c:v>
                </c:pt>
                <c:pt idx="133">
                  <c:v>5.2271000000000023E-4</c:v>
                </c:pt>
                <c:pt idx="134">
                  <c:v>7.6048000000000004E-2</c:v>
                </c:pt>
                <c:pt idx="135">
                  <c:v>0.36239000000000016</c:v>
                </c:pt>
                <c:pt idx="136">
                  <c:v>0.75797000000000037</c:v>
                </c:pt>
                <c:pt idx="137">
                  <c:v>0.93054999999999999</c:v>
                </c:pt>
                <c:pt idx="138">
                  <c:v>0.68182000000000031</c:v>
                </c:pt>
                <c:pt idx="139">
                  <c:v>0.22993000000000008</c:v>
                </c:pt>
                <c:pt idx="140">
                  <c:v>1.0016000000000001E-3</c:v>
                </c:pt>
                <c:pt idx="141">
                  <c:v>0.13398000000000004</c:v>
                </c:pt>
                <c:pt idx="142">
                  <c:v>0.32341000000000031</c:v>
                </c:pt>
                <c:pt idx="143">
                  <c:v>0.24369000000000007</c:v>
                </c:pt>
                <c:pt idx="144">
                  <c:v>2.4984000000000006E-2</c:v>
                </c:pt>
                <c:pt idx="145">
                  <c:v>9.9274000000000071E-2</c:v>
                </c:pt>
                <c:pt idx="146">
                  <c:v>0.52893000000000001</c:v>
                </c:pt>
                <c:pt idx="147">
                  <c:v>0.74601000000000028</c:v>
                </c:pt>
                <c:pt idx="148">
                  <c:v>0.31794000000000017</c:v>
                </c:pt>
                <c:pt idx="149">
                  <c:v>4.7868000000000029E-2</c:v>
                </c:pt>
                <c:pt idx="150">
                  <c:v>1.9253</c:v>
                </c:pt>
                <c:pt idx="151">
                  <c:v>7.3744999999999985</c:v>
                </c:pt>
                <c:pt idx="152">
                  <c:v>15.204000000000001</c:v>
                </c:pt>
                <c:pt idx="153">
                  <c:v>21.507999999999999</c:v>
                </c:pt>
                <c:pt idx="154">
                  <c:v>22.244</c:v>
                </c:pt>
                <c:pt idx="155">
                  <c:v>16.559999999999999</c:v>
                </c:pt>
                <c:pt idx="156">
                  <c:v>7.8533999999999997</c:v>
                </c:pt>
                <c:pt idx="157">
                  <c:v>1.3625</c:v>
                </c:pt>
                <c:pt idx="158">
                  <c:v>0.25204000000000004</c:v>
                </c:pt>
                <c:pt idx="159">
                  <c:v>3.5215000000000001</c:v>
                </c:pt>
                <c:pt idx="160">
                  <c:v>7.3769999999999998</c:v>
                </c:pt>
                <c:pt idx="161">
                  <c:v>8.5597000000000047</c:v>
                </c:pt>
                <c:pt idx="162">
                  <c:v>6.609</c:v>
                </c:pt>
                <c:pt idx="163">
                  <c:v>3.4097999999999997</c:v>
                </c:pt>
                <c:pt idx="164">
                  <c:v>1.0276999999999994</c:v>
                </c:pt>
                <c:pt idx="165">
                  <c:v>0.10297000000000002</c:v>
                </c:pt>
                <c:pt idx="166">
                  <c:v>4.1031000000000019E-3</c:v>
                </c:pt>
                <c:pt idx="167">
                  <c:v>8.4504000000000072E-3</c:v>
                </c:pt>
                <c:pt idx="168">
                  <c:v>2.8155000000000003E-2</c:v>
                </c:pt>
                <c:pt idx="169">
                  <c:v>0.31745000000000018</c:v>
                </c:pt>
                <c:pt idx="170">
                  <c:v>0.84560000000000035</c:v>
                </c:pt>
                <c:pt idx="171">
                  <c:v>1.2045999999999994</c:v>
                </c:pt>
                <c:pt idx="172">
                  <c:v>1.0782</c:v>
                </c:pt>
                <c:pt idx="173">
                  <c:v>0.60159000000000029</c:v>
                </c:pt>
                <c:pt idx="174">
                  <c:v>0.17287</c:v>
                </c:pt>
                <c:pt idx="175">
                  <c:v>9.0024000000000041E-3</c:v>
                </c:pt>
                <c:pt idx="176">
                  <c:v>5.2360000000000037E-3</c:v>
                </c:pt>
                <c:pt idx="177">
                  <c:v>1.1005000000000003E-3</c:v>
                </c:pt>
                <c:pt idx="178">
                  <c:v>3.4822000000000006E-2</c:v>
                </c:pt>
                <c:pt idx="179">
                  <c:v>0.24472000000000008</c:v>
                </c:pt>
                <c:pt idx="180">
                  <c:v>0.58984000000000003</c:v>
                </c:pt>
                <c:pt idx="181">
                  <c:v>0.80747000000000002</c:v>
                </c:pt>
                <c:pt idx="182">
                  <c:v>0.69393000000000005</c:v>
                </c:pt>
                <c:pt idx="183">
                  <c:v>0.34982000000000024</c:v>
                </c:pt>
                <c:pt idx="184">
                  <c:v>6.7370000000000013E-2</c:v>
                </c:pt>
                <c:pt idx="185">
                  <c:v>1.8969000000000013E-3</c:v>
                </c:pt>
                <c:pt idx="186">
                  <c:v>4.4012000000000051E-2</c:v>
                </c:pt>
                <c:pt idx="187">
                  <c:v>3.3459999999999997E-2</c:v>
                </c:pt>
                <c:pt idx="188">
                  <c:v>3.6547000000000028E-4</c:v>
                </c:pt>
                <c:pt idx="189">
                  <c:v>9.5381000000000007E-2</c:v>
                </c:pt>
                <c:pt idx="190">
                  <c:v>0.31324000000000002</c:v>
                </c:pt>
                <c:pt idx="191">
                  <c:v>0.42500000000000016</c:v>
                </c:pt>
                <c:pt idx="192">
                  <c:v>0.26829000000000003</c:v>
                </c:pt>
                <c:pt idx="193">
                  <c:v>2.9031000000000015E-2</c:v>
                </c:pt>
                <c:pt idx="194">
                  <c:v>8.8854000000000086E-2</c:v>
                </c:pt>
                <c:pt idx="195">
                  <c:v>0.55344000000000004</c:v>
                </c:pt>
                <c:pt idx="196">
                  <c:v>1.0463</c:v>
                </c:pt>
                <c:pt idx="197">
                  <c:v>1.0891</c:v>
                </c:pt>
                <c:pt idx="198">
                  <c:v>0.65052000000000032</c:v>
                </c:pt>
                <c:pt idx="199">
                  <c:v>0.17075000000000001</c:v>
                </c:pt>
                <c:pt idx="200">
                  <c:v>1.6101000000000012E-3</c:v>
                </c:pt>
              </c:numCache>
            </c:numRef>
          </c:yVal>
          <c:smooth val="1"/>
        </c:ser>
        <c:axId val="58269696"/>
        <c:axId val="58271232"/>
      </c:scatterChart>
      <c:valAx>
        <c:axId val="58269696"/>
        <c:scaling>
          <c:orientation val="minMax"/>
        </c:scaling>
        <c:axPos val="b"/>
        <c:numFmt formatCode="General" sourceLinked="1"/>
        <c:tickLblPos val="nextTo"/>
        <c:crossAx val="58271232"/>
        <c:crosses val="autoZero"/>
        <c:crossBetween val="midCat"/>
      </c:valAx>
      <c:valAx>
        <c:axId val="58271232"/>
        <c:scaling>
          <c:orientation val="minMax"/>
        </c:scaling>
        <c:delete val="1"/>
        <c:axPos val="l"/>
        <c:numFmt formatCode="General" sourceLinked="1"/>
        <c:tickLblPos val="none"/>
        <c:crossAx val="58269696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Sheet1!$A$1:$A$201</c:f>
              <c:numCache>
                <c:formatCode>General</c:formatCode>
                <c:ptCount val="201"/>
                <c:pt idx="0">
                  <c:v>-1</c:v>
                </c:pt>
                <c:pt idx="1">
                  <c:v>-0.99</c:v>
                </c:pt>
                <c:pt idx="2">
                  <c:v>-0.98</c:v>
                </c:pt>
                <c:pt idx="3">
                  <c:v>-0.97000000000000031</c:v>
                </c:pt>
                <c:pt idx="4">
                  <c:v>-0.9600000000000003</c:v>
                </c:pt>
                <c:pt idx="5">
                  <c:v>-0.95000000000000029</c:v>
                </c:pt>
                <c:pt idx="6">
                  <c:v>-0.94000000000000028</c:v>
                </c:pt>
                <c:pt idx="7">
                  <c:v>-0.93</c:v>
                </c:pt>
                <c:pt idx="8">
                  <c:v>-0.92</c:v>
                </c:pt>
                <c:pt idx="9">
                  <c:v>-0.91</c:v>
                </c:pt>
                <c:pt idx="10">
                  <c:v>-0.9</c:v>
                </c:pt>
                <c:pt idx="11">
                  <c:v>-0.89</c:v>
                </c:pt>
                <c:pt idx="12">
                  <c:v>-0.88</c:v>
                </c:pt>
                <c:pt idx="13">
                  <c:v>-0.87000000000000033</c:v>
                </c:pt>
                <c:pt idx="14">
                  <c:v>-0.86000000000000032</c:v>
                </c:pt>
                <c:pt idx="15">
                  <c:v>-0.85000000000000031</c:v>
                </c:pt>
                <c:pt idx="16">
                  <c:v>-0.8400000000000003</c:v>
                </c:pt>
                <c:pt idx="17">
                  <c:v>-0.83000000000000029</c:v>
                </c:pt>
                <c:pt idx="18">
                  <c:v>-0.82000000000000028</c:v>
                </c:pt>
                <c:pt idx="19">
                  <c:v>-0.81</c:v>
                </c:pt>
                <c:pt idx="20">
                  <c:v>-0.8</c:v>
                </c:pt>
                <c:pt idx="21">
                  <c:v>-0.79</c:v>
                </c:pt>
                <c:pt idx="22">
                  <c:v>-0.78</c:v>
                </c:pt>
                <c:pt idx="23">
                  <c:v>-0.77000000000000035</c:v>
                </c:pt>
                <c:pt idx="24">
                  <c:v>-0.76000000000000034</c:v>
                </c:pt>
                <c:pt idx="25">
                  <c:v>-0.75000000000000033</c:v>
                </c:pt>
                <c:pt idx="26">
                  <c:v>-0.74000000000000032</c:v>
                </c:pt>
                <c:pt idx="27">
                  <c:v>-0.73000000000000032</c:v>
                </c:pt>
                <c:pt idx="28">
                  <c:v>-0.72000000000000031</c:v>
                </c:pt>
                <c:pt idx="29">
                  <c:v>-0.7100000000000003</c:v>
                </c:pt>
                <c:pt idx="30">
                  <c:v>-0.70000000000000029</c:v>
                </c:pt>
                <c:pt idx="31">
                  <c:v>-0.69000000000000028</c:v>
                </c:pt>
                <c:pt idx="32">
                  <c:v>-0.68</c:v>
                </c:pt>
                <c:pt idx="33">
                  <c:v>-0.67000000000000048</c:v>
                </c:pt>
                <c:pt idx="34">
                  <c:v>-0.66000000000000036</c:v>
                </c:pt>
                <c:pt idx="35">
                  <c:v>-0.65000000000000036</c:v>
                </c:pt>
                <c:pt idx="36">
                  <c:v>-0.64000000000000035</c:v>
                </c:pt>
                <c:pt idx="37">
                  <c:v>-0.63000000000000034</c:v>
                </c:pt>
                <c:pt idx="38">
                  <c:v>-0.62000000000000033</c:v>
                </c:pt>
                <c:pt idx="39">
                  <c:v>-0.61000000000000032</c:v>
                </c:pt>
                <c:pt idx="40">
                  <c:v>-0.60000000000000031</c:v>
                </c:pt>
                <c:pt idx="41">
                  <c:v>-0.59</c:v>
                </c:pt>
                <c:pt idx="42">
                  <c:v>-0.58000000000000007</c:v>
                </c:pt>
                <c:pt idx="43">
                  <c:v>-0.57000000000000028</c:v>
                </c:pt>
                <c:pt idx="44">
                  <c:v>-0.56000000000000005</c:v>
                </c:pt>
                <c:pt idx="45">
                  <c:v>-0.55000000000000004</c:v>
                </c:pt>
                <c:pt idx="46">
                  <c:v>-0.54</c:v>
                </c:pt>
                <c:pt idx="47">
                  <c:v>-0.53</c:v>
                </c:pt>
                <c:pt idx="48">
                  <c:v>-0.52</c:v>
                </c:pt>
                <c:pt idx="49">
                  <c:v>-0.51</c:v>
                </c:pt>
                <c:pt idx="50">
                  <c:v>-0.5</c:v>
                </c:pt>
                <c:pt idx="51">
                  <c:v>-0.49000000000000016</c:v>
                </c:pt>
                <c:pt idx="52">
                  <c:v>-0.48000000000000015</c:v>
                </c:pt>
                <c:pt idx="53">
                  <c:v>-0.46999999999999931</c:v>
                </c:pt>
                <c:pt idx="54">
                  <c:v>-0.45999999999999924</c:v>
                </c:pt>
                <c:pt idx="55">
                  <c:v>-0.44999999999999918</c:v>
                </c:pt>
                <c:pt idx="56">
                  <c:v>-0.43999999999999939</c:v>
                </c:pt>
                <c:pt idx="57">
                  <c:v>-0.42999999999999933</c:v>
                </c:pt>
                <c:pt idx="58">
                  <c:v>-0.41999999999999932</c:v>
                </c:pt>
                <c:pt idx="59">
                  <c:v>-0.40999999999999931</c:v>
                </c:pt>
                <c:pt idx="60">
                  <c:v>-0.39999999999999941</c:v>
                </c:pt>
                <c:pt idx="61">
                  <c:v>-0.38999999999999946</c:v>
                </c:pt>
                <c:pt idx="62">
                  <c:v>-0.37999999999999939</c:v>
                </c:pt>
                <c:pt idx="63">
                  <c:v>-0.36999999999999933</c:v>
                </c:pt>
                <c:pt idx="64">
                  <c:v>-0.35999999999999932</c:v>
                </c:pt>
                <c:pt idx="65">
                  <c:v>-0.34999999999999931</c:v>
                </c:pt>
                <c:pt idx="66">
                  <c:v>-0.33999999999999941</c:v>
                </c:pt>
                <c:pt idx="67">
                  <c:v>-0.32999999999999946</c:v>
                </c:pt>
                <c:pt idx="68">
                  <c:v>-0.3199999999999994</c:v>
                </c:pt>
                <c:pt idx="69">
                  <c:v>-0.30999999999999933</c:v>
                </c:pt>
                <c:pt idx="70">
                  <c:v>-0.29999999999999932</c:v>
                </c:pt>
                <c:pt idx="71">
                  <c:v>-0.28999999999999931</c:v>
                </c:pt>
                <c:pt idx="72">
                  <c:v>-0.27999999999999925</c:v>
                </c:pt>
                <c:pt idx="73">
                  <c:v>-0.26999999999999924</c:v>
                </c:pt>
                <c:pt idx="74">
                  <c:v>-0.25999999999999918</c:v>
                </c:pt>
                <c:pt idx="75">
                  <c:v>-0.24999999999999917</c:v>
                </c:pt>
                <c:pt idx="76">
                  <c:v>-0.23999999999999916</c:v>
                </c:pt>
                <c:pt idx="77">
                  <c:v>-0.22999999999999912</c:v>
                </c:pt>
                <c:pt idx="78">
                  <c:v>-0.21999999999999917</c:v>
                </c:pt>
                <c:pt idx="79">
                  <c:v>-0.20999999999999916</c:v>
                </c:pt>
                <c:pt idx="80">
                  <c:v>-0.19999999999999912</c:v>
                </c:pt>
                <c:pt idx="81">
                  <c:v>-0.18999999999999917</c:v>
                </c:pt>
                <c:pt idx="82">
                  <c:v>-0.17999999999999916</c:v>
                </c:pt>
                <c:pt idx="83">
                  <c:v>-0.16999999999999912</c:v>
                </c:pt>
                <c:pt idx="84">
                  <c:v>-0.1599999999999992</c:v>
                </c:pt>
                <c:pt idx="85">
                  <c:v>-0.14999999999999916</c:v>
                </c:pt>
                <c:pt idx="86">
                  <c:v>-0.13999999999999913</c:v>
                </c:pt>
                <c:pt idx="87">
                  <c:v>-0.12999999999999909</c:v>
                </c:pt>
                <c:pt idx="88">
                  <c:v>-0.119999999999999</c:v>
                </c:pt>
                <c:pt idx="89">
                  <c:v>-0.109999999999999</c:v>
                </c:pt>
                <c:pt idx="90">
                  <c:v>-9.9999999999999242E-2</c:v>
                </c:pt>
                <c:pt idx="91">
                  <c:v>-8.9999999999999261E-2</c:v>
                </c:pt>
                <c:pt idx="92">
                  <c:v>-7.9999999999999225E-2</c:v>
                </c:pt>
                <c:pt idx="93">
                  <c:v>-6.9999999999999216E-2</c:v>
                </c:pt>
                <c:pt idx="94">
                  <c:v>-5.9999999999999241E-2</c:v>
                </c:pt>
                <c:pt idx="95">
                  <c:v>-4.9999999999999239E-2</c:v>
                </c:pt>
                <c:pt idx="96">
                  <c:v>-3.999999999999921E-2</c:v>
                </c:pt>
                <c:pt idx="97">
                  <c:v>-2.9999999999999208E-2</c:v>
                </c:pt>
                <c:pt idx="98">
                  <c:v>-1.9999999999999206E-2</c:v>
                </c:pt>
                <c:pt idx="99">
                  <c:v>-9.9999999999992508E-3</c:v>
                </c:pt>
                <c:pt idx="100">
                  <c:v>7.5286998857393842E-16</c:v>
                </c:pt>
                <c:pt idx="101">
                  <c:v>1.0000000000000803E-2</c:v>
                </c:pt>
                <c:pt idx="102">
                  <c:v>2.0000000000000712E-2</c:v>
                </c:pt>
                <c:pt idx="103">
                  <c:v>3.0000000000000714E-2</c:v>
                </c:pt>
                <c:pt idx="104">
                  <c:v>4.0000000000000722E-2</c:v>
                </c:pt>
                <c:pt idx="105">
                  <c:v>5.0000000000000717E-2</c:v>
                </c:pt>
                <c:pt idx="106">
                  <c:v>6.0000000000000726E-2</c:v>
                </c:pt>
                <c:pt idx="107">
                  <c:v>7.0000000000000714E-2</c:v>
                </c:pt>
                <c:pt idx="108">
                  <c:v>8.0000000000000723E-2</c:v>
                </c:pt>
                <c:pt idx="109">
                  <c:v>9.0000000000000704E-2</c:v>
                </c:pt>
                <c:pt idx="110">
                  <c:v>0.100000000000001</c:v>
                </c:pt>
                <c:pt idx="111">
                  <c:v>0.110000000000001</c:v>
                </c:pt>
                <c:pt idx="112">
                  <c:v>0.12000000000000102</c:v>
                </c:pt>
                <c:pt idx="113">
                  <c:v>0.130000000000001</c:v>
                </c:pt>
                <c:pt idx="114">
                  <c:v>0.14000000000000101</c:v>
                </c:pt>
                <c:pt idx="115">
                  <c:v>0.15000000000000108</c:v>
                </c:pt>
                <c:pt idx="116">
                  <c:v>0.160000000000001</c:v>
                </c:pt>
                <c:pt idx="117">
                  <c:v>0.17000000000000101</c:v>
                </c:pt>
                <c:pt idx="118">
                  <c:v>0.18000000000000108</c:v>
                </c:pt>
                <c:pt idx="119">
                  <c:v>0.190000000000001</c:v>
                </c:pt>
                <c:pt idx="120">
                  <c:v>0.20000000000000101</c:v>
                </c:pt>
                <c:pt idx="121">
                  <c:v>0.21000000000000107</c:v>
                </c:pt>
                <c:pt idx="122">
                  <c:v>0.220000000000001</c:v>
                </c:pt>
                <c:pt idx="123">
                  <c:v>0.23000000000000101</c:v>
                </c:pt>
                <c:pt idx="124">
                  <c:v>0.24000000000000107</c:v>
                </c:pt>
                <c:pt idx="125">
                  <c:v>0.250000000000001</c:v>
                </c:pt>
                <c:pt idx="126">
                  <c:v>0.26000000000000101</c:v>
                </c:pt>
                <c:pt idx="127">
                  <c:v>0.27000000000000102</c:v>
                </c:pt>
                <c:pt idx="128">
                  <c:v>0.28000000000000108</c:v>
                </c:pt>
                <c:pt idx="129">
                  <c:v>0.29000000000000115</c:v>
                </c:pt>
                <c:pt idx="130">
                  <c:v>0.30000000000000115</c:v>
                </c:pt>
                <c:pt idx="131">
                  <c:v>0.31000000000000116</c:v>
                </c:pt>
                <c:pt idx="132">
                  <c:v>0.32000000000000117</c:v>
                </c:pt>
                <c:pt idx="133">
                  <c:v>0.33000000000000124</c:v>
                </c:pt>
                <c:pt idx="134">
                  <c:v>0.34000000000000102</c:v>
                </c:pt>
                <c:pt idx="135">
                  <c:v>0.35000000000000114</c:v>
                </c:pt>
                <c:pt idx="136">
                  <c:v>0.36000000000000115</c:v>
                </c:pt>
                <c:pt idx="137">
                  <c:v>0.37000000000000116</c:v>
                </c:pt>
                <c:pt idx="138">
                  <c:v>0.38000000000000117</c:v>
                </c:pt>
                <c:pt idx="139">
                  <c:v>0.39000000000000118</c:v>
                </c:pt>
                <c:pt idx="140">
                  <c:v>0.40000000000000102</c:v>
                </c:pt>
                <c:pt idx="141">
                  <c:v>0.41000000000000114</c:v>
                </c:pt>
                <c:pt idx="142">
                  <c:v>0.42000000000000115</c:v>
                </c:pt>
                <c:pt idx="143">
                  <c:v>0.43000000000000116</c:v>
                </c:pt>
                <c:pt idx="144">
                  <c:v>0.440000000000001</c:v>
                </c:pt>
                <c:pt idx="145">
                  <c:v>0.45000000000000101</c:v>
                </c:pt>
                <c:pt idx="146">
                  <c:v>0.46000000000000102</c:v>
                </c:pt>
                <c:pt idx="147">
                  <c:v>0.47000000000000108</c:v>
                </c:pt>
                <c:pt idx="148">
                  <c:v>0.48000000000000115</c:v>
                </c:pt>
                <c:pt idx="149">
                  <c:v>0.49000000000000116</c:v>
                </c:pt>
                <c:pt idx="150">
                  <c:v>0.500000000000001</c:v>
                </c:pt>
                <c:pt idx="151">
                  <c:v>0.51000000000000101</c:v>
                </c:pt>
                <c:pt idx="152">
                  <c:v>0.52000000000000102</c:v>
                </c:pt>
                <c:pt idx="153">
                  <c:v>0.53000000000000103</c:v>
                </c:pt>
                <c:pt idx="154">
                  <c:v>0.54000000000000103</c:v>
                </c:pt>
                <c:pt idx="155">
                  <c:v>0.55000000000000104</c:v>
                </c:pt>
                <c:pt idx="156">
                  <c:v>0.56000000000000105</c:v>
                </c:pt>
                <c:pt idx="157">
                  <c:v>0.57000000000000128</c:v>
                </c:pt>
                <c:pt idx="158">
                  <c:v>0.58000000000000096</c:v>
                </c:pt>
                <c:pt idx="159">
                  <c:v>0.59000000000000097</c:v>
                </c:pt>
                <c:pt idx="160">
                  <c:v>0.60000000000000131</c:v>
                </c:pt>
                <c:pt idx="161">
                  <c:v>0.61000000000000132</c:v>
                </c:pt>
                <c:pt idx="162">
                  <c:v>0.62000000000000133</c:v>
                </c:pt>
                <c:pt idx="163">
                  <c:v>0.63000000000000134</c:v>
                </c:pt>
                <c:pt idx="164">
                  <c:v>0.64000000000000135</c:v>
                </c:pt>
                <c:pt idx="165">
                  <c:v>0.65000000000000135</c:v>
                </c:pt>
                <c:pt idx="166">
                  <c:v>0.66000000000000136</c:v>
                </c:pt>
                <c:pt idx="167">
                  <c:v>0.67000000000000148</c:v>
                </c:pt>
                <c:pt idx="168">
                  <c:v>0.68000000000000105</c:v>
                </c:pt>
                <c:pt idx="169">
                  <c:v>0.69000000000000128</c:v>
                </c:pt>
                <c:pt idx="170">
                  <c:v>0.70000000000000129</c:v>
                </c:pt>
                <c:pt idx="171">
                  <c:v>0.7100000000000013</c:v>
                </c:pt>
                <c:pt idx="172">
                  <c:v>0.72000000000000131</c:v>
                </c:pt>
                <c:pt idx="173">
                  <c:v>0.73000000000000131</c:v>
                </c:pt>
                <c:pt idx="174">
                  <c:v>0.74000000000000132</c:v>
                </c:pt>
                <c:pt idx="175">
                  <c:v>0.75000000000000133</c:v>
                </c:pt>
                <c:pt idx="176">
                  <c:v>0.76000000000000134</c:v>
                </c:pt>
                <c:pt idx="177">
                  <c:v>0.77000000000000135</c:v>
                </c:pt>
                <c:pt idx="178">
                  <c:v>0.78000000000000103</c:v>
                </c:pt>
                <c:pt idx="179">
                  <c:v>0.79000000000000103</c:v>
                </c:pt>
                <c:pt idx="180">
                  <c:v>0.80000000000000104</c:v>
                </c:pt>
                <c:pt idx="181">
                  <c:v>0.81000000000000105</c:v>
                </c:pt>
                <c:pt idx="182">
                  <c:v>0.82000000000000128</c:v>
                </c:pt>
                <c:pt idx="183">
                  <c:v>0.83000000000000129</c:v>
                </c:pt>
                <c:pt idx="184">
                  <c:v>0.8400000000000013</c:v>
                </c:pt>
                <c:pt idx="185">
                  <c:v>0.85000000000000131</c:v>
                </c:pt>
                <c:pt idx="186">
                  <c:v>0.86000000000000132</c:v>
                </c:pt>
                <c:pt idx="187">
                  <c:v>0.87000000000000133</c:v>
                </c:pt>
                <c:pt idx="188">
                  <c:v>0.880000000000001</c:v>
                </c:pt>
                <c:pt idx="189">
                  <c:v>0.89000000000000101</c:v>
                </c:pt>
                <c:pt idx="190">
                  <c:v>0.90000000000000102</c:v>
                </c:pt>
                <c:pt idx="191">
                  <c:v>0.91000000000000103</c:v>
                </c:pt>
                <c:pt idx="192">
                  <c:v>0.92000000000000104</c:v>
                </c:pt>
                <c:pt idx="193">
                  <c:v>0.93000000000000105</c:v>
                </c:pt>
                <c:pt idx="194">
                  <c:v>0.94000000000000128</c:v>
                </c:pt>
                <c:pt idx="195">
                  <c:v>0.95000000000000129</c:v>
                </c:pt>
                <c:pt idx="196">
                  <c:v>0.9600000000000013</c:v>
                </c:pt>
                <c:pt idx="197">
                  <c:v>0.97000000000000131</c:v>
                </c:pt>
                <c:pt idx="198">
                  <c:v>0.98000000000000098</c:v>
                </c:pt>
                <c:pt idx="199">
                  <c:v>0.99000000000000099</c:v>
                </c:pt>
                <c:pt idx="200">
                  <c:v>1.0000000000000011</c:v>
                </c:pt>
              </c:numCache>
            </c:numRef>
          </c:xVal>
          <c:yVal>
            <c:numRef>
              <c:f>Sheet1!$C$1:$C$201</c:f>
              <c:numCache>
                <c:formatCode>General</c:formatCode>
                <c:ptCount val="201"/>
                <c:pt idx="0">
                  <c:v>9.999000099990011E-5</c:v>
                </c:pt>
                <c:pt idx="1">
                  <c:v>1.0201999591920001E-4</c:v>
                </c:pt>
                <c:pt idx="2">
                  <c:v>1.0411244143675203E-4</c:v>
                </c:pt>
                <c:pt idx="3">
                  <c:v>1.0626992561105202E-4</c:v>
                </c:pt>
                <c:pt idx="4">
                  <c:v>1.0849517196484801E-4</c:v>
                </c:pt>
                <c:pt idx="5">
                  <c:v>1.1079104808331506E-4</c:v>
                </c:pt>
                <c:pt idx="6">
                  <c:v>1.1316057485572007E-4</c:v>
                </c:pt>
                <c:pt idx="7">
                  <c:v>1.1560693641618514E-4</c:v>
                </c:pt>
                <c:pt idx="8">
                  <c:v>1.1813349084465408E-4</c:v>
                </c:pt>
                <c:pt idx="9">
                  <c:v>1.2074378169524303E-4</c:v>
                </c:pt>
                <c:pt idx="10">
                  <c:v>1.2344155042587319E-4</c:v>
                </c:pt>
                <c:pt idx="11">
                  <c:v>1.2623074981065412E-4</c:v>
                </c:pt>
                <c:pt idx="12">
                  <c:v>1.2911555842479009E-4</c:v>
                </c:pt>
                <c:pt idx="13">
                  <c:v>1.3210039630118903E-4</c:v>
                </c:pt>
                <c:pt idx="14">
                  <c:v>1.3518994186832511E-4</c:v>
                </c:pt>
                <c:pt idx="15">
                  <c:v>1.3838915029061705E-4</c:v>
                </c:pt>
                <c:pt idx="16">
                  <c:v>1.4170327334561404E-4</c:v>
                </c:pt>
                <c:pt idx="17">
                  <c:v>1.4513788098693809E-4</c:v>
                </c:pt>
                <c:pt idx="18">
                  <c:v>1.4869888475836413E-4</c:v>
                </c:pt>
                <c:pt idx="19">
                  <c:v>1.5239256324291406E-4</c:v>
                </c:pt>
                <c:pt idx="20">
                  <c:v>1.5622558975160111E-4</c:v>
                </c:pt>
                <c:pt idx="21">
                  <c:v>1.602050624799742E-4</c:v>
                </c:pt>
                <c:pt idx="22">
                  <c:v>1.6433853738701706E-4</c:v>
                </c:pt>
                <c:pt idx="23">
                  <c:v>1.6863406408094414E-4</c:v>
                </c:pt>
                <c:pt idx="24">
                  <c:v>1.7310022503029304E-4</c:v>
                </c:pt>
                <c:pt idx="25">
                  <c:v>1.7774617845716308E-4</c:v>
                </c:pt>
                <c:pt idx="26">
                  <c:v>1.8258170531312813E-4</c:v>
                </c:pt>
                <c:pt idx="27">
                  <c:v>1.8761726078799306E-4</c:v>
                </c:pt>
                <c:pt idx="28">
                  <c:v>1.9286403085824508E-4</c:v>
                </c:pt>
                <c:pt idx="29">
                  <c:v>1.9833399444664818E-4</c:v>
                </c:pt>
                <c:pt idx="30">
                  <c:v>2.0403999183840016E-4</c:v>
                </c:pt>
                <c:pt idx="31">
                  <c:v>2.0999580008399801E-4</c:v>
                </c:pt>
                <c:pt idx="32">
                  <c:v>2.1621621621621613E-4</c:v>
                </c:pt>
                <c:pt idx="33">
                  <c:v>2.227171492204902E-4</c:v>
                </c:pt>
                <c:pt idx="34">
                  <c:v>2.2951572182694524E-4</c:v>
                </c:pt>
                <c:pt idx="35">
                  <c:v>2.3663038334122106E-4</c:v>
                </c:pt>
                <c:pt idx="36">
                  <c:v>2.4408103490358802E-4</c:v>
                </c:pt>
                <c:pt idx="37">
                  <c:v>2.5188916876574328E-4</c:v>
                </c:pt>
                <c:pt idx="38">
                  <c:v>2.6007802340702216E-4</c:v>
                </c:pt>
                <c:pt idx="39">
                  <c:v>2.6867275658248326E-4</c:v>
                </c:pt>
                <c:pt idx="40">
                  <c:v>2.7770063871146921E-4</c:v>
                </c:pt>
                <c:pt idx="41">
                  <c:v>2.8719126938541107E-4</c:v>
                </c:pt>
                <c:pt idx="42">
                  <c:v>2.9717682020802418E-4</c:v>
                </c:pt>
                <c:pt idx="43">
                  <c:v>3.0769230769230819E-4</c:v>
                </c:pt>
                <c:pt idx="44">
                  <c:v>3.1877590054191928E-4</c:v>
                </c:pt>
                <c:pt idx="45">
                  <c:v>3.3046926635822916E-4</c:v>
                </c:pt>
                <c:pt idx="46">
                  <c:v>3.4281796366129625E-4</c:v>
                </c:pt>
                <c:pt idx="47">
                  <c:v>3.5587188612099728E-4</c:v>
                </c:pt>
                <c:pt idx="48">
                  <c:v>3.6968576709796725E-4</c:v>
                </c:pt>
                <c:pt idx="49">
                  <c:v>3.8431975403535839E-4</c:v>
                </c:pt>
                <c:pt idx="50">
                  <c:v>3.9984006397441105E-4</c:v>
                </c:pt>
                <c:pt idx="51">
                  <c:v>4.1631973355537102E-4</c:v>
                </c:pt>
                <c:pt idx="52">
                  <c:v>4.338394793926252E-4</c:v>
                </c:pt>
                <c:pt idx="53">
                  <c:v>4.5248868778280588E-4</c:v>
                </c:pt>
                <c:pt idx="54">
                  <c:v>4.7236655644780428E-4</c:v>
                </c:pt>
                <c:pt idx="55">
                  <c:v>4.9358341559723742E-4</c:v>
                </c:pt>
                <c:pt idx="56">
                  <c:v>5.1626226122870509E-4</c:v>
                </c:pt>
                <c:pt idx="57">
                  <c:v>5.4054054054054228E-4</c:v>
                </c:pt>
                <c:pt idx="58">
                  <c:v>5.665722379603411E-4</c:v>
                </c:pt>
                <c:pt idx="59">
                  <c:v>5.9453032104637548E-4</c:v>
                </c:pt>
                <c:pt idx="60">
                  <c:v>6.2460961898813477E-4</c:v>
                </c:pt>
                <c:pt idx="61">
                  <c:v>6.5703022339027857E-4</c:v>
                </c:pt>
                <c:pt idx="62">
                  <c:v>6.920415224913513E-4</c:v>
                </c:pt>
                <c:pt idx="63">
                  <c:v>7.2992700729927241E-4</c:v>
                </c:pt>
                <c:pt idx="64">
                  <c:v>7.7101002313030348E-4</c:v>
                </c:pt>
                <c:pt idx="65">
                  <c:v>8.1566068515497925E-4</c:v>
                </c:pt>
                <c:pt idx="66">
                  <c:v>8.6430423509075533E-4</c:v>
                </c:pt>
                <c:pt idx="67">
                  <c:v>9.1743119266055311E-4</c:v>
                </c:pt>
                <c:pt idx="68">
                  <c:v>9.7560975609756488E-4</c:v>
                </c:pt>
                <c:pt idx="69">
                  <c:v>1.0395010395010409E-3</c:v>
                </c:pt>
                <c:pt idx="70">
                  <c:v>1.1098779134295308E-3</c:v>
                </c:pt>
                <c:pt idx="71">
                  <c:v>1.1876484560570104E-3</c:v>
                </c:pt>
                <c:pt idx="72">
                  <c:v>1.2738853503184804E-3</c:v>
                </c:pt>
                <c:pt idx="73">
                  <c:v>1.3698630136986403E-3</c:v>
                </c:pt>
                <c:pt idx="74">
                  <c:v>1.4771048744460903E-3</c:v>
                </c:pt>
                <c:pt idx="75">
                  <c:v>1.5974440894568804E-3</c:v>
                </c:pt>
                <c:pt idx="76">
                  <c:v>1.7331022530329406E-3</c:v>
                </c:pt>
                <c:pt idx="77">
                  <c:v>1.8867924528302011E-3</c:v>
                </c:pt>
                <c:pt idx="78">
                  <c:v>2.0618556701031106E-3</c:v>
                </c:pt>
                <c:pt idx="79">
                  <c:v>2.2624434389140404E-3</c:v>
                </c:pt>
                <c:pt idx="80">
                  <c:v>2.4937655860349317E-3</c:v>
                </c:pt>
                <c:pt idx="81">
                  <c:v>2.7624309392265409E-3</c:v>
                </c:pt>
                <c:pt idx="82">
                  <c:v>3.0769230769231012E-3</c:v>
                </c:pt>
                <c:pt idx="83">
                  <c:v>3.4482758620689924E-3</c:v>
                </c:pt>
                <c:pt idx="84">
                  <c:v>3.8910505836576219E-3</c:v>
                </c:pt>
                <c:pt idx="85">
                  <c:v>4.4247787610619911E-3</c:v>
                </c:pt>
                <c:pt idx="86">
                  <c:v>5.0761421319797531E-3</c:v>
                </c:pt>
                <c:pt idx="87">
                  <c:v>5.8823529411765434E-3</c:v>
                </c:pt>
                <c:pt idx="88">
                  <c:v>6.896551724138022E-3</c:v>
                </c:pt>
                <c:pt idx="89">
                  <c:v>8.1967213114755213E-3</c:v>
                </c:pt>
                <c:pt idx="90">
                  <c:v>9.9009900990100555E-3</c:v>
                </c:pt>
                <c:pt idx="91">
                  <c:v>1.2195121951219702E-2</c:v>
                </c:pt>
                <c:pt idx="92">
                  <c:v>1.538461538461571E-2</c:v>
                </c:pt>
                <c:pt idx="93">
                  <c:v>2.0000000000000406E-2</c:v>
                </c:pt>
                <c:pt idx="94">
                  <c:v>2.7027027027027726E-2</c:v>
                </c:pt>
                <c:pt idx="95">
                  <c:v>3.8461538461539602E-2</c:v>
                </c:pt>
                <c:pt idx="96">
                  <c:v>5.8823529411766814E-2</c:v>
                </c:pt>
                <c:pt idx="97">
                  <c:v>0.100000000000005</c:v>
                </c:pt>
                <c:pt idx="98">
                  <c:v>0.200000000000012</c:v>
                </c:pt>
                <c:pt idx="99">
                  <c:v>0.50000000000003797</c:v>
                </c:pt>
                <c:pt idx="100">
                  <c:v>1</c:v>
                </c:pt>
                <c:pt idx="101">
                  <c:v>0.49999999999996242</c:v>
                </c:pt>
                <c:pt idx="102">
                  <c:v>0.19999999999998808</c:v>
                </c:pt>
                <c:pt idx="103">
                  <c:v>9.999999999999544E-2</c:v>
                </c:pt>
                <c:pt idx="104">
                  <c:v>5.882352941176261E-2</c:v>
                </c:pt>
                <c:pt idx="105">
                  <c:v>3.8461538461537298E-2</c:v>
                </c:pt>
                <c:pt idx="106">
                  <c:v>2.7027027027026425E-2</c:v>
                </c:pt>
                <c:pt idx="107">
                  <c:v>1.9999999999999605E-2</c:v>
                </c:pt>
                <c:pt idx="108">
                  <c:v>1.5384615384615111E-2</c:v>
                </c:pt>
                <c:pt idx="109">
                  <c:v>1.2195121951219301E-2</c:v>
                </c:pt>
                <c:pt idx="110">
                  <c:v>9.9009900990097606E-3</c:v>
                </c:pt>
                <c:pt idx="111">
                  <c:v>8.1967213114753027E-3</c:v>
                </c:pt>
                <c:pt idx="112">
                  <c:v>6.8965517241378425E-3</c:v>
                </c:pt>
                <c:pt idx="113">
                  <c:v>5.882352941176402E-3</c:v>
                </c:pt>
                <c:pt idx="114">
                  <c:v>5.0761421319796439E-3</c:v>
                </c:pt>
                <c:pt idx="115">
                  <c:v>4.4247787610619009E-3</c:v>
                </c:pt>
                <c:pt idx="116">
                  <c:v>3.8910505836575516E-3</c:v>
                </c:pt>
                <c:pt idx="117">
                  <c:v>3.4482758620689321E-3</c:v>
                </c:pt>
                <c:pt idx="118">
                  <c:v>3.0769230769230518E-3</c:v>
                </c:pt>
                <c:pt idx="119">
                  <c:v>2.7624309392265001E-3</c:v>
                </c:pt>
                <c:pt idx="120">
                  <c:v>2.4937655860348914E-3</c:v>
                </c:pt>
                <c:pt idx="121">
                  <c:v>2.2624434389140104E-3</c:v>
                </c:pt>
                <c:pt idx="122">
                  <c:v>2.0618556701030807E-3</c:v>
                </c:pt>
                <c:pt idx="123">
                  <c:v>1.8867924528301703E-3</c:v>
                </c:pt>
                <c:pt idx="124">
                  <c:v>1.7331022530329206E-3</c:v>
                </c:pt>
                <c:pt idx="125">
                  <c:v>1.5974440894568605E-3</c:v>
                </c:pt>
                <c:pt idx="126">
                  <c:v>1.4771048744460803E-3</c:v>
                </c:pt>
                <c:pt idx="127">
                  <c:v>1.3698630136986208E-3</c:v>
                </c:pt>
                <c:pt idx="128">
                  <c:v>1.2738853503184604E-3</c:v>
                </c:pt>
                <c:pt idx="129">
                  <c:v>1.1876484560570005E-3</c:v>
                </c:pt>
                <c:pt idx="130">
                  <c:v>1.1098779134295208E-3</c:v>
                </c:pt>
                <c:pt idx="131">
                  <c:v>1.0395010395010309E-3</c:v>
                </c:pt>
                <c:pt idx="132">
                  <c:v>9.7560975609755545E-4</c:v>
                </c:pt>
                <c:pt idx="133">
                  <c:v>9.174311926605452E-4</c:v>
                </c:pt>
                <c:pt idx="134">
                  <c:v>8.6430423509074731E-4</c:v>
                </c:pt>
                <c:pt idx="135">
                  <c:v>8.1566068515497232E-4</c:v>
                </c:pt>
                <c:pt idx="136">
                  <c:v>7.7101002313029741E-4</c:v>
                </c:pt>
                <c:pt idx="137">
                  <c:v>7.2992700729926645E-4</c:v>
                </c:pt>
                <c:pt idx="138">
                  <c:v>6.9204152249134631E-4</c:v>
                </c:pt>
                <c:pt idx="139">
                  <c:v>6.570302233902738E-4</c:v>
                </c:pt>
                <c:pt idx="140">
                  <c:v>6.2460961898812945E-4</c:v>
                </c:pt>
                <c:pt idx="141">
                  <c:v>5.945303210463706E-4</c:v>
                </c:pt>
                <c:pt idx="142">
                  <c:v>5.6657223796033741E-4</c:v>
                </c:pt>
                <c:pt idx="143">
                  <c:v>5.4054054054053838E-4</c:v>
                </c:pt>
                <c:pt idx="144">
                  <c:v>5.1626226122870194E-4</c:v>
                </c:pt>
                <c:pt idx="145">
                  <c:v>4.9358341559723449E-4</c:v>
                </c:pt>
                <c:pt idx="146">
                  <c:v>4.7236655644780114E-4</c:v>
                </c:pt>
                <c:pt idx="147">
                  <c:v>4.5248868778280285E-4</c:v>
                </c:pt>
                <c:pt idx="148">
                  <c:v>4.3383947939262325E-4</c:v>
                </c:pt>
                <c:pt idx="149">
                  <c:v>4.1631973355536929E-4</c:v>
                </c:pt>
                <c:pt idx="150">
                  <c:v>3.998400639744091E-4</c:v>
                </c:pt>
                <c:pt idx="151">
                  <c:v>3.8431975403535639E-4</c:v>
                </c:pt>
                <c:pt idx="152">
                  <c:v>3.6968576709796525E-4</c:v>
                </c:pt>
                <c:pt idx="153">
                  <c:v>3.5587188612099533E-4</c:v>
                </c:pt>
                <c:pt idx="154">
                  <c:v>3.4281796366129424E-4</c:v>
                </c:pt>
                <c:pt idx="155">
                  <c:v>3.3046926635822715E-4</c:v>
                </c:pt>
                <c:pt idx="156">
                  <c:v>3.1877590054191831E-4</c:v>
                </c:pt>
                <c:pt idx="157">
                  <c:v>3.0769230769230618E-4</c:v>
                </c:pt>
                <c:pt idx="158">
                  <c:v>2.9717682020802315E-4</c:v>
                </c:pt>
                <c:pt idx="159">
                  <c:v>2.8719126938541004E-4</c:v>
                </c:pt>
                <c:pt idx="160">
                  <c:v>2.7770063871146824E-4</c:v>
                </c:pt>
                <c:pt idx="161">
                  <c:v>2.6867275658248125E-4</c:v>
                </c:pt>
                <c:pt idx="162">
                  <c:v>2.6007802340702118E-4</c:v>
                </c:pt>
                <c:pt idx="163">
                  <c:v>2.5188916876574231E-4</c:v>
                </c:pt>
                <c:pt idx="164">
                  <c:v>2.440810349035871E-4</c:v>
                </c:pt>
                <c:pt idx="165">
                  <c:v>2.3663038334122006E-4</c:v>
                </c:pt>
                <c:pt idx="166">
                  <c:v>2.2951572182694426E-4</c:v>
                </c:pt>
                <c:pt idx="167">
                  <c:v>2.2271714922048917E-4</c:v>
                </c:pt>
                <c:pt idx="168">
                  <c:v>2.1621621621621521E-4</c:v>
                </c:pt>
                <c:pt idx="169">
                  <c:v>2.0999580008399801E-4</c:v>
                </c:pt>
                <c:pt idx="170">
                  <c:v>2.0403999183840016E-4</c:v>
                </c:pt>
                <c:pt idx="171">
                  <c:v>1.9833399444664718E-4</c:v>
                </c:pt>
                <c:pt idx="172">
                  <c:v>1.9286403085824413E-4</c:v>
                </c:pt>
                <c:pt idx="173">
                  <c:v>1.8761726078799206E-4</c:v>
                </c:pt>
                <c:pt idx="174">
                  <c:v>1.825817053131271E-4</c:v>
                </c:pt>
                <c:pt idx="175">
                  <c:v>1.7774617845716308E-4</c:v>
                </c:pt>
                <c:pt idx="176">
                  <c:v>1.7310022503029204E-4</c:v>
                </c:pt>
                <c:pt idx="177">
                  <c:v>1.6863406408094414E-4</c:v>
                </c:pt>
                <c:pt idx="178">
                  <c:v>1.6433853738701706E-4</c:v>
                </c:pt>
                <c:pt idx="179">
                  <c:v>1.602050624799742E-4</c:v>
                </c:pt>
                <c:pt idx="180">
                  <c:v>1.5622558975160111E-4</c:v>
                </c:pt>
                <c:pt idx="181">
                  <c:v>1.5239256324291306E-4</c:v>
                </c:pt>
                <c:pt idx="182">
                  <c:v>1.4869888475836413E-4</c:v>
                </c:pt>
                <c:pt idx="183">
                  <c:v>1.4513788098693712E-4</c:v>
                </c:pt>
                <c:pt idx="184">
                  <c:v>1.4170327334561404E-4</c:v>
                </c:pt>
                <c:pt idx="185">
                  <c:v>1.3838915029061705E-4</c:v>
                </c:pt>
                <c:pt idx="186">
                  <c:v>1.3518994186832511E-4</c:v>
                </c:pt>
                <c:pt idx="187">
                  <c:v>1.3210039630118806E-4</c:v>
                </c:pt>
                <c:pt idx="188">
                  <c:v>1.2911555842479009E-4</c:v>
                </c:pt>
                <c:pt idx="189">
                  <c:v>1.2623074981065312E-4</c:v>
                </c:pt>
                <c:pt idx="190">
                  <c:v>1.2344155042587319E-4</c:v>
                </c:pt>
                <c:pt idx="191">
                  <c:v>1.2074378169524207E-4</c:v>
                </c:pt>
                <c:pt idx="192">
                  <c:v>1.1813349084465408E-4</c:v>
                </c:pt>
                <c:pt idx="193">
                  <c:v>1.1560693641618514E-4</c:v>
                </c:pt>
                <c:pt idx="194">
                  <c:v>1.1316057485572007E-4</c:v>
                </c:pt>
                <c:pt idx="195">
                  <c:v>1.1079104808331401E-4</c:v>
                </c:pt>
                <c:pt idx="196">
                  <c:v>1.0849517196484706E-4</c:v>
                </c:pt>
                <c:pt idx="197">
                  <c:v>1.0626992561105202E-4</c:v>
                </c:pt>
                <c:pt idx="198">
                  <c:v>1.0411244143675103E-4</c:v>
                </c:pt>
                <c:pt idx="199">
                  <c:v>1.0201999591920001E-4</c:v>
                </c:pt>
                <c:pt idx="200">
                  <c:v>9.9990000999900056E-5</c:v>
                </c:pt>
              </c:numCache>
            </c:numRef>
          </c:yVal>
          <c:smooth val="1"/>
        </c:ser>
        <c:axId val="59873920"/>
        <c:axId val="59888000"/>
      </c:scatterChart>
      <c:valAx>
        <c:axId val="59873920"/>
        <c:scaling>
          <c:orientation val="minMax"/>
        </c:scaling>
        <c:delete val="1"/>
        <c:axPos val="b"/>
        <c:numFmt formatCode="General" sourceLinked="1"/>
        <c:tickLblPos val="none"/>
        <c:crossAx val="59888000"/>
        <c:crosses val="autoZero"/>
        <c:crossBetween val="midCat"/>
      </c:valAx>
      <c:valAx>
        <c:axId val="59888000"/>
        <c:scaling>
          <c:orientation val="minMax"/>
        </c:scaling>
        <c:delete val="1"/>
        <c:axPos val="l"/>
        <c:numFmt formatCode="General" sourceLinked="1"/>
        <c:tickLblPos val="none"/>
        <c:crossAx val="59873920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Sheet1!$A$1:$A$201</c:f>
              <c:numCache>
                <c:formatCode>General</c:formatCode>
                <c:ptCount val="201"/>
                <c:pt idx="0">
                  <c:v>-1</c:v>
                </c:pt>
                <c:pt idx="1">
                  <c:v>-0.99</c:v>
                </c:pt>
                <c:pt idx="2">
                  <c:v>-0.98</c:v>
                </c:pt>
                <c:pt idx="3">
                  <c:v>-0.97000000000000031</c:v>
                </c:pt>
                <c:pt idx="4">
                  <c:v>-0.9600000000000003</c:v>
                </c:pt>
                <c:pt idx="5">
                  <c:v>-0.95000000000000029</c:v>
                </c:pt>
                <c:pt idx="6">
                  <c:v>-0.94000000000000028</c:v>
                </c:pt>
                <c:pt idx="7">
                  <c:v>-0.93</c:v>
                </c:pt>
                <c:pt idx="8">
                  <c:v>-0.92</c:v>
                </c:pt>
                <c:pt idx="9">
                  <c:v>-0.91</c:v>
                </c:pt>
                <c:pt idx="10">
                  <c:v>-0.9</c:v>
                </c:pt>
                <c:pt idx="11">
                  <c:v>-0.89</c:v>
                </c:pt>
                <c:pt idx="12">
                  <c:v>-0.88</c:v>
                </c:pt>
                <c:pt idx="13">
                  <c:v>-0.87000000000000033</c:v>
                </c:pt>
                <c:pt idx="14">
                  <c:v>-0.86000000000000032</c:v>
                </c:pt>
                <c:pt idx="15">
                  <c:v>-0.85000000000000031</c:v>
                </c:pt>
                <c:pt idx="16">
                  <c:v>-0.8400000000000003</c:v>
                </c:pt>
                <c:pt idx="17">
                  <c:v>-0.83000000000000029</c:v>
                </c:pt>
                <c:pt idx="18">
                  <c:v>-0.82000000000000028</c:v>
                </c:pt>
                <c:pt idx="19">
                  <c:v>-0.81</c:v>
                </c:pt>
                <c:pt idx="20">
                  <c:v>-0.8</c:v>
                </c:pt>
                <c:pt idx="21">
                  <c:v>-0.79</c:v>
                </c:pt>
                <c:pt idx="22">
                  <c:v>-0.78</c:v>
                </c:pt>
                <c:pt idx="23">
                  <c:v>-0.77000000000000035</c:v>
                </c:pt>
                <c:pt idx="24">
                  <c:v>-0.76000000000000034</c:v>
                </c:pt>
                <c:pt idx="25">
                  <c:v>-0.75000000000000033</c:v>
                </c:pt>
                <c:pt idx="26">
                  <c:v>-0.74000000000000032</c:v>
                </c:pt>
                <c:pt idx="27">
                  <c:v>-0.73000000000000032</c:v>
                </c:pt>
                <c:pt idx="28">
                  <c:v>-0.72000000000000031</c:v>
                </c:pt>
                <c:pt idx="29">
                  <c:v>-0.7100000000000003</c:v>
                </c:pt>
                <c:pt idx="30">
                  <c:v>-0.70000000000000029</c:v>
                </c:pt>
                <c:pt idx="31">
                  <c:v>-0.69000000000000028</c:v>
                </c:pt>
                <c:pt idx="32">
                  <c:v>-0.68</c:v>
                </c:pt>
                <c:pt idx="33">
                  <c:v>-0.67000000000000048</c:v>
                </c:pt>
                <c:pt idx="34">
                  <c:v>-0.66000000000000036</c:v>
                </c:pt>
                <c:pt idx="35">
                  <c:v>-0.65000000000000036</c:v>
                </c:pt>
                <c:pt idx="36">
                  <c:v>-0.64000000000000035</c:v>
                </c:pt>
                <c:pt idx="37">
                  <c:v>-0.63000000000000034</c:v>
                </c:pt>
                <c:pt idx="38">
                  <c:v>-0.62000000000000033</c:v>
                </c:pt>
                <c:pt idx="39">
                  <c:v>-0.61000000000000032</c:v>
                </c:pt>
                <c:pt idx="40">
                  <c:v>-0.60000000000000031</c:v>
                </c:pt>
                <c:pt idx="41">
                  <c:v>-0.59</c:v>
                </c:pt>
                <c:pt idx="42">
                  <c:v>-0.58000000000000007</c:v>
                </c:pt>
                <c:pt idx="43">
                  <c:v>-0.57000000000000028</c:v>
                </c:pt>
                <c:pt idx="44">
                  <c:v>-0.56000000000000005</c:v>
                </c:pt>
                <c:pt idx="45">
                  <c:v>-0.55000000000000004</c:v>
                </c:pt>
                <c:pt idx="46">
                  <c:v>-0.54</c:v>
                </c:pt>
                <c:pt idx="47">
                  <c:v>-0.53</c:v>
                </c:pt>
                <c:pt idx="48">
                  <c:v>-0.52</c:v>
                </c:pt>
                <c:pt idx="49">
                  <c:v>-0.51</c:v>
                </c:pt>
                <c:pt idx="50">
                  <c:v>-0.5</c:v>
                </c:pt>
                <c:pt idx="51">
                  <c:v>-0.49000000000000016</c:v>
                </c:pt>
                <c:pt idx="52">
                  <c:v>-0.48000000000000015</c:v>
                </c:pt>
                <c:pt idx="53">
                  <c:v>-0.46999999999999931</c:v>
                </c:pt>
                <c:pt idx="54">
                  <c:v>-0.45999999999999924</c:v>
                </c:pt>
                <c:pt idx="55">
                  <c:v>-0.44999999999999918</c:v>
                </c:pt>
                <c:pt idx="56">
                  <c:v>-0.43999999999999939</c:v>
                </c:pt>
                <c:pt idx="57">
                  <c:v>-0.42999999999999933</c:v>
                </c:pt>
                <c:pt idx="58">
                  <c:v>-0.41999999999999932</c:v>
                </c:pt>
                <c:pt idx="59">
                  <c:v>-0.40999999999999931</c:v>
                </c:pt>
                <c:pt idx="60">
                  <c:v>-0.39999999999999941</c:v>
                </c:pt>
                <c:pt idx="61">
                  <c:v>-0.38999999999999946</c:v>
                </c:pt>
                <c:pt idx="62">
                  <c:v>-0.37999999999999939</c:v>
                </c:pt>
                <c:pt idx="63">
                  <c:v>-0.36999999999999933</c:v>
                </c:pt>
                <c:pt idx="64">
                  <c:v>-0.35999999999999932</c:v>
                </c:pt>
                <c:pt idx="65">
                  <c:v>-0.34999999999999931</c:v>
                </c:pt>
                <c:pt idx="66">
                  <c:v>-0.33999999999999941</c:v>
                </c:pt>
                <c:pt idx="67">
                  <c:v>-0.32999999999999946</c:v>
                </c:pt>
                <c:pt idx="68">
                  <c:v>-0.3199999999999994</c:v>
                </c:pt>
                <c:pt idx="69">
                  <c:v>-0.30999999999999933</c:v>
                </c:pt>
                <c:pt idx="70">
                  <c:v>-0.29999999999999932</c:v>
                </c:pt>
                <c:pt idx="71">
                  <c:v>-0.28999999999999931</c:v>
                </c:pt>
                <c:pt idx="72">
                  <c:v>-0.27999999999999925</c:v>
                </c:pt>
                <c:pt idx="73">
                  <c:v>-0.26999999999999924</c:v>
                </c:pt>
                <c:pt idx="74">
                  <c:v>-0.25999999999999918</c:v>
                </c:pt>
                <c:pt idx="75">
                  <c:v>-0.24999999999999917</c:v>
                </c:pt>
                <c:pt idx="76">
                  <c:v>-0.23999999999999916</c:v>
                </c:pt>
                <c:pt idx="77">
                  <c:v>-0.22999999999999912</c:v>
                </c:pt>
                <c:pt idx="78">
                  <c:v>-0.21999999999999917</c:v>
                </c:pt>
                <c:pt idx="79">
                  <c:v>-0.20999999999999916</c:v>
                </c:pt>
                <c:pt idx="80">
                  <c:v>-0.19999999999999912</c:v>
                </c:pt>
                <c:pt idx="81">
                  <c:v>-0.18999999999999917</c:v>
                </c:pt>
                <c:pt idx="82">
                  <c:v>-0.17999999999999916</c:v>
                </c:pt>
                <c:pt idx="83">
                  <c:v>-0.16999999999999912</c:v>
                </c:pt>
                <c:pt idx="84">
                  <c:v>-0.1599999999999992</c:v>
                </c:pt>
                <c:pt idx="85">
                  <c:v>-0.14999999999999916</c:v>
                </c:pt>
                <c:pt idx="86">
                  <c:v>-0.13999999999999913</c:v>
                </c:pt>
                <c:pt idx="87">
                  <c:v>-0.12999999999999909</c:v>
                </c:pt>
                <c:pt idx="88">
                  <c:v>-0.119999999999999</c:v>
                </c:pt>
                <c:pt idx="89">
                  <c:v>-0.109999999999999</c:v>
                </c:pt>
                <c:pt idx="90">
                  <c:v>-9.9999999999999242E-2</c:v>
                </c:pt>
                <c:pt idx="91">
                  <c:v>-8.9999999999999261E-2</c:v>
                </c:pt>
                <c:pt idx="92">
                  <c:v>-7.9999999999999225E-2</c:v>
                </c:pt>
                <c:pt idx="93">
                  <c:v>-6.9999999999999216E-2</c:v>
                </c:pt>
                <c:pt idx="94">
                  <c:v>-5.9999999999999241E-2</c:v>
                </c:pt>
                <c:pt idx="95">
                  <c:v>-4.9999999999999239E-2</c:v>
                </c:pt>
                <c:pt idx="96">
                  <c:v>-3.999999999999921E-2</c:v>
                </c:pt>
                <c:pt idx="97">
                  <c:v>-2.9999999999999208E-2</c:v>
                </c:pt>
                <c:pt idx="98">
                  <c:v>-1.9999999999999206E-2</c:v>
                </c:pt>
                <c:pt idx="99">
                  <c:v>-9.9999999999992508E-3</c:v>
                </c:pt>
                <c:pt idx="100">
                  <c:v>7.5286998857393842E-16</c:v>
                </c:pt>
                <c:pt idx="101">
                  <c:v>1.0000000000000803E-2</c:v>
                </c:pt>
                <c:pt idx="102">
                  <c:v>2.0000000000000712E-2</c:v>
                </c:pt>
                <c:pt idx="103">
                  <c:v>3.0000000000000714E-2</c:v>
                </c:pt>
                <c:pt idx="104">
                  <c:v>4.0000000000000722E-2</c:v>
                </c:pt>
                <c:pt idx="105">
                  <c:v>5.0000000000000717E-2</c:v>
                </c:pt>
                <c:pt idx="106">
                  <c:v>6.0000000000000726E-2</c:v>
                </c:pt>
                <c:pt idx="107">
                  <c:v>7.0000000000000714E-2</c:v>
                </c:pt>
                <c:pt idx="108">
                  <c:v>8.0000000000000723E-2</c:v>
                </c:pt>
                <c:pt idx="109">
                  <c:v>9.0000000000000704E-2</c:v>
                </c:pt>
                <c:pt idx="110">
                  <c:v>0.100000000000001</c:v>
                </c:pt>
                <c:pt idx="111">
                  <c:v>0.110000000000001</c:v>
                </c:pt>
                <c:pt idx="112">
                  <c:v>0.12000000000000102</c:v>
                </c:pt>
                <c:pt idx="113">
                  <c:v>0.130000000000001</c:v>
                </c:pt>
                <c:pt idx="114">
                  <c:v>0.14000000000000101</c:v>
                </c:pt>
                <c:pt idx="115">
                  <c:v>0.15000000000000108</c:v>
                </c:pt>
                <c:pt idx="116">
                  <c:v>0.160000000000001</c:v>
                </c:pt>
                <c:pt idx="117">
                  <c:v>0.17000000000000101</c:v>
                </c:pt>
                <c:pt idx="118">
                  <c:v>0.18000000000000108</c:v>
                </c:pt>
                <c:pt idx="119">
                  <c:v>0.190000000000001</c:v>
                </c:pt>
                <c:pt idx="120">
                  <c:v>0.20000000000000101</c:v>
                </c:pt>
                <c:pt idx="121">
                  <c:v>0.21000000000000107</c:v>
                </c:pt>
                <c:pt idx="122">
                  <c:v>0.220000000000001</c:v>
                </c:pt>
                <c:pt idx="123">
                  <c:v>0.23000000000000101</c:v>
                </c:pt>
                <c:pt idx="124">
                  <c:v>0.24000000000000107</c:v>
                </c:pt>
                <c:pt idx="125">
                  <c:v>0.250000000000001</c:v>
                </c:pt>
                <c:pt idx="126">
                  <c:v>0.26000000000000101</c:v>
                </c:pt>
                <c:pt idx="127">
                  <c:v>0.27000000000000102</c:v>
                </c:pt>
                <c:pt idx="128">
                  <c:v>0.28000000000000108</c:v>
                </c:pt>
                <c:pt idx="129">
                  <c:v>0.29000000000000115</c:v>
                </c:pt>
                <c:pt idx="130">
                  <c:v>0.30000000000000115</c:v>
                </c:pt>
                <c:pt idx="131">
                  <c:v>0.31000000000000116</c:v>
                </c:pt>
                <c:pt idx="132">
                  <c:v>0.32000000000000117</c:v>
                </c:pt>
                <c:pt idx="133">
                  <c:v>0.33000000000000124</c:v>
                </c:pt>
                <c:pt idx="134">
                  <c:v>0.34000000000000102</c:v>
                </c:pt>
                <c:pt idx="135">
                  <c:v>0.35000000000000114</c:v>
                </c:pt>
                <c:pt idx="136">
                  <c:v>0.36000000000000115</c:v>
                </c:pt>
                <c:pt idx="137">
                  <c:v>0.37000000000000116</c:v>
                </c:pt>
                <c:pt idx="138">
                  <c:v>0.38000000000000117</c:v>
                </c:pt>
                <c:pt idx="139">
                  <c:v>0.39000000000000118</c:v>
                </c:pt>
                <c:pt idx="140">
                  <c:v>0.40000000000000102</c:v>
                </c:pt>
                <c:pt idx="141">
                  <c:v>0.41000000000000114</c:v>
                </c:pt>
                <c:pt idx="142">
                  <c:v>0.42000000000000115</c:v>
                </c:pt>
                <c:pt idx="143">
                  <c:v>0.43000000000000116</c:v>
                </c:pt>
                <c:pt idx="144">
                  <c:v>0.440000000000001</c:v>
                </c:pt>
                <c:pt idx="145">
                  <c:v>0.45000000000000101</c:v>
                </c:pt>
                <c:pt idx="146">
                  <c:v>0.46000000000000102</c:v>
                </c:pt>
                <c:pt idx="147">
                  <c:v>0.47000000000000108</c:v>
                </c:pt>
                <c:pt idx="148">
                  <c:v>0.48000000000000115</c:v>
                </c:pt>
                <c:pt idx="149">
                  <c:v>0.49000000000000116</c:v>
                </c:pt>
                <c:pt idx="150">
                  <c:v>0.500000000000001</c:v>
                </c:pt>
                <c:pt idx="151">
                  <c:v>0.51000000000000101</c:v>
                </c:pt>
                <c:pt idx="152">
                  <c:v>0.52000000000000102</c:v>
                </c:pt>
                <c:pt idx="153">
                  <c:v>0.53000000000000103</c:v>
                </c:pt>
                <c:pt idx="154">
                  <c:v>0.54000000000000103</c:v>
                </c:pt>
                <c:pt idx="155">
                  <c:v>0.55000000000000104</c:v>
                </c:pt>
                <c:pt idx="156">
                  <c:v>0.56000000000000105</c:v>
                </c:pt>
                <c:pt idx="157">
                  <c:v>0.57000000000000128</c:v>
                </c:pt>
                <c:pt idx="158">
                  <c:v>0.58000000000000096</c:v>
                </c:pt>
                <c:pt idx="159">
                  <c:v>0.59000000000000097</c:v>
                </c:pt>
                <c:pt idx="160">
                  <c:v>0.60000000000000131</c:v>
                </c:pt>
                <c:pt idx="161">
                  <c:v>0.61000000000000132</c:v>
                </c:pt>
                <c:pt idx="162">
                  <c:v>0.62000000000000133</c:v>
                </c:pt>
                <c:pt idx="163">
                  <c:v>0.63000000000000134</c:v>
                </c:pt>
                <c:pt idx="164">
                  <c:v>0.64000000000000135</c:v>
                </c:pt>
                <c:pt idx="165">
                  <c:v>0.65000000000000135</c:v>
                </c:pt>
                <c:pt idx="166">
                  <c:v>0.66000000000000136</c:v>
                </c:pt>
                <c:pt idx="167">
                  <c:v>0.67000000000000148</c:v>
                </c:pt>
                <c:pt idx="168">
                  <c:v>0.68000000000000105</c:v>
                </c:pt>
                <c:pt idx="169">
                  <c:v>0.69000000000000128</c:v>
                </c:pt>
                <c:pt idx="170">
                  <c:v>0.70000000000000129</c:v>
                </c:pt>
                <c:pt idx="171">
                  <c:v>0.7100000000000013</c:v>
                </c:pt>
                <c:pt idx="172">
                  <c:v>0.72000000000000131</c:v>
                </c:pt>
                <c:pt idx="173">
                  <c:v>0.73000000000000131</c:v>
                </c:pt>
                <c:pt idx="174">
                  <c:v>0.74000000000000132</c:v>
                </c:pt>
                <c:pt idx="175">
                  <c:v>0.75000000000000133</c:v>
                </c:pt>
                <c:pt idx="176">
                  <c:v>0.76000000000000134</c:v>
                </c:pt>
                <c:pt idx="177">
                  <c:v>0.77000000000000135</c:v>
                </c:pt>
                <c:pt idx="178">
                  <c:v>0.78000000000000103</c:v>
                </c:pt>
                <c:pt idx="179">
                  <c:v>0.79000000000000103</c:v>
                </c:pt>
                <c:pt idx="180">
                  <c:v>0.80000000000000104</c:v>
                </c:pt>
                <c:pt idx="181">
                  <c:v>0.81000000000000105</c:v>
                </c:pt>
                <c:pt idx="182">
                  <c:v>0.82000000000000128</c:v>
                </c:pt>
                <c:pt idx="183">
                  <c:v>0.83000000000000129</c:v>
                </c:pt>
                <c:pt idx="184">
                  <c:v>0.8400000000000013</c:v>
                </c:pt>
                <c:pt idx="185">
                  <c:v>0.85000000000000131</c:v>
                </c:pt>
                <c:pt idx="186">
                  <c:v>0.86000000000000132</c:v>
                </c:pt>
                <c:pt idx="187">
                  <c:v>0.87000000000000133</c:v>
                </c:pt>
                <c:pt idx="188">
                  <c:v>0.880000000000001</c:v>
                </c:pt>
                <c:pt idx="189">
                  <c:v>0.89000000000000101</c:v>
                </c:pt>
                <c:pt idx="190">
                  <c:v>0.90000000000000102</c:v>
                </c:pt>
                <c:pt idx="191">
                  <c:v>0.91000000000000103</c:v>
                </c:pt>
                <c:pt idx="192">
                  <c:v>0.92000000000000104</c:v>
                </c:pt>
                <c:pt idx="193">
                  <c:v>0.93000000000000105</c:v>
                </c:pt>
                <c:pt idx="194">
                  <c:v>0.94000000000000128</c:v>
                </c:pt>
                <c:pt idx="195">
                  <c:v>0.95000000000000129</c:v>
                </c:pt>
                <c:pt idx="196">
                  <c:v>0.9600000000000013</c:v>
                </c:pt>
                <c:pt idx="197">
                  <c:v>0.97000000000000131</c:v>
                </c:pt>
                <c:pt idx="198">
                  <c:v>0.98000000000000098</c:v>
                </c:pt>
                <c:pt idx="199">
                  <c:v>0.99000000000000099</c:v>
                </c:pt>
                <c:pt idx="200">
                  <c:v>1.0000000000000011</c:v>
                </c:pt>
              </c:numCache>
            </c:numRef>
          </c:xVal>
          <c:yVal>
            <c:numRef>
              <c:f>Sheet1!$B$1:$B$201</c:f>
              <c:numCache>
                <c:formatCode>General</c:formatCode>
                <c:ptCount val="201"/>
                <c:pt idx="0">
                  <c:v>1.8884650763950018E-4</c:v>
                </c:pt>
                <c:pt idx="1">
                  <c:v>1.9429214008996311E-4</c:v>
                </c:pt>
                <c:pt idx="2">
                  <c:v>2.000106728551082E-4</c:v>
                </c:pt>
                <c:pt idx="3">
                  <c:v>2.0602263771643322E-4</c:v>
                </c:pt>
                <c:pt idx="4">
                  <c:v>2.1235066648844718E-4</c:v>
                </c:pt>
                <c:pt idx="5">
                  <c:v>2.1901976392415517E-4</c:v>
                </c:pt>
                <c:pt idx="6">
                  <c:v>2.2605762371620823E-4</c:v>
                </c:pt>
                <c:pt idx="7">
                  <c:v>2.3349499562453811E-4</c:v>
                </c:pt>
                <c:pt idx="8">
                  <c:v>2.4136611349251207E-4</c:v>
                </c:pt>
                <c:pt idx="9">
                  <c:v>2.4970919607049722E-4</c:v>
                </c:pt>
                <c:pt idx="10">
                  <c:v>2.5856703526630417E-4</c:v>
                </c:pt>
                <c:pt idx="11">
                  <c:v>2.679876898411572E-4</c:v>
                </c:pt>
                <c:pt idx="12">
                  <c:v>2.7802530687160321E-4</c:v>
                </c:pt>
                <c:pt idx="13">
                  <c:v>2.8874109877329739E-4</c:v>
                </c:pt>
                <c:pt idx="14">
                  <c:v>3.0020451069398508E-4</c:v>
                </c:pt>
                <c:pt idx="15">
                  <c:v>3.1249462211805718E-4</c:v>
                </c:pt>
                <c:pt idx="16">
                  <c:v>3.2570183824537125E-4</c:v>
                </c:pt>
                <c:pt idx="17">
                  <c:v>3.3992994201763511E-4</c:v>
                </c:pt>
                <c:pt idx="18">
                  <c:v>3.5529859781431919E-4</c:v>
                </c:pt>
                <c:pt idx="19">
                  <c:v>3.7194642456346929E-4</c:v>
                </c:pt>
                <c:pt idx="20">
                  <c:v>3.9003479174997335E-4</c:v>
                </c:pt>
                <c:pt idx="21">
                  <c:v>4.0975254001513503E-4</c:v>
                </c:pt>
                <c:pt idx="22">
                  <c:v>4.3132189368812418E-4</c:v>
                </c:pt>
                <c:pt idx="23">
                  <c:v>4.5500592286530823E-4</c:v>
                </c:pt>
                <c:pt idx="24">
                  <c:v>4.8111803811312414E-4</c:v>
                </c:pt>
                <c:pt idx="25">
                  <c:v>5.1003417720096335E-4</c:v>
                </c:pt>
                <c:pt idx="26">
                  <c:v>5.4220859410661706E-4</c:v>
                </c:pt>
                <c:pt idx="27">
                  <c:v>5.7819452200836023E-4</c:v>
                </c:pt>
                <c:pt idx="28">
                  <c:v>6.1867151019293933E-4</c:v>
                </c:pt>
                <c:pt idx="29">
                  <c:v>6.6448201838571763E-4</c:v>
                </c:pt>
                <c:pt idx="30">
                  <c:v>7.1668103349507514E-4</c:v>
                </c:pt>
                <c:pt idx="31">
                  <c:v>7.7660428703959909E-4</c:v>
                </c:pt>
                <c:pt idx="32">
                  <c:v>8.4596348869239615E-4</c:v>
                </c:pt>
                <c:pt idx="33">
                  <c:v>9.2698152543267882E-4</c:v>
                </c:pt>
                <c:pt idx="34">
                  <c:v>1.022587992084511E-3</c:v>
                </c:pt>
                <c:pt idx="35">
                  <c:v>1.1367078654795206E-3</c:v>
                </c:pt>
                <c:pt idx="36">
                  <c:v>1.2746976277994899E-3</c:v>
                </c:pt>
                <c:pt idx="37">
                  <c:v>1.444021464127121E-3</c:v>
                </c:pt>
                <c:pt idx="38">
                  <c:v>1.6553309748508012E-3</c:v>
                </c:pt>
                <c:pt idx="39">
                  <c:v>1.9242481501874314E-3</c:v>
                </c:pt>
                <c:pt idx="40">
                  <c:v>2.2744262182192716E-3</c:v>
                </c:pt>
                <c:pt idx="41">
                  <c:v>2.7430478427634933E-3</c:v>
                </c:pt>
                <c:pt idx="42">
                  <c:v>3.3912452036034802E-3</c:v>
                </c:pt>
                <c:pt idx="43">
                  <c:v>4.3251595566006495E-3</c:v>
                </c:pt>
                <c:pt idx="44">
                  <c:v>5.7419796507013343E-3</c:v>
                </c:pt>
                <c:pt idx="45">
                  <c:v>8.0409159029794803E-3</c:v>
                </c:pt>
                <c:pt idx="46">
                  <c:v>1.2126013260824499E-2</c:v>
                </c:pt>
                <c:pt idx="47">
                  <c:v>2.037472202749761E-2</c:v>
                </c:pt>
                <c:pt idx="48">
                  <c:v>4.0388907295210823E-2</c:v>
                </c:pt>
                <c:pt idx="49">
                  <c:v>0.10040392375325605</c:v>
                </c:pt>
                <c:pt idx="50">
                  <c:v>0.20041983806417413</c:v>
                </c:pt>
                <c:pt idx="51">
                  <c:v>0.10043672373273504</c:v>
                </c:pt>
                <c:pt idx="52">
                  <c:v>4.0454661967678517E-2</c:v>
                </c:pt>
                <c:pt idx="53">
                  <c:v>2.0473742672904419E-2</c:v>
                </c:pt>
                <c:pt idx="54">
                  <c:v>1.2258771473193399E-2</c:v>
                </c:pt>
                <c:pt idx="55">
                  <c:v>8.2080493175214556E-3</c:v>
                </c:pt>
                <c:pt idx="56">
                  <c:v>5.9442997816051765E-3</c:v>
                </c:pt>
                <c:pt idx="57">
                  <c:v>4.5636619278237242E-3</c:v>
                </c:pt>
                <c:pt idx="58">
                  <c:v>3.6671220130523132E-3</c:v>
                </c:pt>
                <c:pt idx="59">
                  <c:v>3.0577034676293035E-3</c:v>
                </c:pt>
                <c:pt idx="60">
                  <c:v>2.6294959488752704E-3</c:v>
                </c:pt>
                <c:pt idx="61">
                  <c:v>2.3216206356474712E-3</c:v>
                </c:pt>
                <c:pt idx="62">
                  <c:v>2.0971749790038808E-3</c:v>
                </c:pt>
                <c:pt idx="63">
                  <c:v>1.9328176747947917E-3</c:v>
                </c:pt>
                <c:pt idx="64">
                  <c:v>1.8132764378999005E-3</c:v>
                </c:pt>
                <c:pt idx="65">
                  <c:v>1.7282942674254798E-3</c:v>
                </c:pt>
                <c:pt idx="66">
                  <c:v>1.6708550064913911E-3</c:v>
                </c:pt>
                <c:pt idx="67">
                  <c:v>1.6361139412717316E-3</c:v>
                </c:pt>
                <c:pt idx="68">
                  <c:v>1.6207341484338509E-3</c:v>
                </c:pt>
                <c:pt idx="69">
                  <c:v>1.6224657399949315E-3</c:v>
                </c:pt>
                <c:pt idx="70">
                  <c:v>1.639876148586831E-3</c:v>
                </c:pt>
                <c:pt idx="71">
                  <c:v>1.6721781563358111E-3</c:v>
                </c:pt>
                <c:pt idx="72">
                  <c:v>1.7191241918165013E-3</c:v>
                </c:pt>
                <c:pt idx="73">
                  <c:v>1.7809483170808603E-3</c:v>
                </c:pt>
                <c:pt idx="74">
                  <c:v>1.8583453700587412E-3</c:v>
                </c:pt>
                <c:pt idx="75">
                  <c:v>1.9524821430396816E-3</c:v>
                </c:pt>
                <c:pt idx="76">
                  <c:v>2.065039568984781E-3</c:v>
                </c:pt>
                <c:pt idx="77">
                  <c:v>2.198288507727522E-3</c:v>
                </c:pt>
                <c:pt idx="78">
                  <c:v>2.3552055463384501E-3</c:v>
                </c:pt>
                <c:pt idx="79">
                  <c:v>2.5396399290147685E-3</c:v>
                </c:pt>
                <c:pt idx="80">
                  <c:v>2.7565491670885111E-3</c:v>
                </c:pt>
                <c:pt idx="81">
                  <c:v>3.0123303071435516E-3</c:v>
                </c:pt>
                <c:pt idx="82">
                  <c:v>3.3152882713858604E-3</c:v>
                </c:pt>
                <c:pt idx="83">
                  <c:v>3.6763055304452012E-3</c:v>
                </c:pt>
                <c:pt idx="84">
                  <c:v>4.1098145750411604E-3</c:v>
                </c:pt>
                <c:pt idx="85">
                  <c:v>4.6352369747612318E-3</c:v>
                </c:pt>
                <c:pt idx="86">
                  <c:v>5.2791603435865331E-3</c:v>
                </c:pt>
                <c:pt idx="87">
                  <c:v>6.0787161763895415E-3</c:v>
                </c:pt>
                <c:pt idx="88">
                  <c:v>7.0869756333176914E-3</c:v>
                </c:pt>
                <c:pt idx="89">
                  <c:v>8.3818619074700687E-3</c:v>
                </c:pt>
                <c:pt idx="90">
                  <c:v>1.0081452150550001E-2</c:v>
                </c:pt>
                <c:pt idx="91">
                  <c:v>1.2371466269306101E-2</c:v>
                </c:pt>
                <c:pt idx="92">
                  <c:v>1.5557365196249302E-2</c:v>
                </c:pt>
                <c:pt idx="93">
                  <c:v>2.0169646569647003E-2</c:v>
                </c:pt>
                <c:pt idx="94">
                  <c:v>2.7194034659381802E-2</c:v>
                </c:pt>
                <c:pt idx="95">
                  <c:v>3.8626348997930708E-2</c:v>
                </c:pt>
                <c:pt idx="96">
                  <c:v>5.8986566315788594E-2</c:v>
                </c:pt>
                <c:pt idx="97">
                  <c:v>0.10016167211478502</c:v>
                </c:pt>
                <c:pt idx="98">
                  <c:v>0.20016070504930997</c:v>
                </c:pt>
                <c:pt idx="99">
                  <c:v>0.50016012789755537</c:v>
                </c:pt>
                <c:pt idx="100">
                  <c:v>1.0001599360255906</c:v>
                </c:pt>
                <c:pt idx="101">
                  <c:v>0.50016012789748066</c:v>
                </c:pt>
                <c:pt idx="102">
                  <c:v>0.20016070504928593</c:v>
                </c:pt>
                <c:pt idx="103">
                  <c:v>0.100161672114776</c:v>
                </c:pt>
                <c:pt idx="104">
                  <c:v>5.8986566315784396E-2</c:v>
                </c:pt>
                <c:pt idx="105">
                  <c:v>3.8626348997928411E-2</c:v>
                </c:pt>
                <c:pt idx="106">
                  <c:v>2.7194034659380507E-2</c:v>
                </c:pt>
                <c:pt idx="107">
                  <c:v>2.0169646569646107E-2</c:v>
                </c:pt>
                <c:pt idx="108">
                  <c:v>1.5557365196248804E-2</c:v>
                </c:pt>
                <c:pt idx="109">
                  <c:v>1.23714662693057E-2</c:v>
                </c:pt>
                <c:pt idx="110">
                  <c:v>1.0081452150549695E-2</c:v>
                </c:pt>
                <c:pt idx="111">
                  <c:v>8.3818619074698501E-3</c:v>
                </c:pt>
                <c:pt idx="112">
                  <c:v>7.0869756333175223E-3</c:v>
                </c:pt>
                <c:pt idx="113">
                  <c:v>6.0787161763894105E-3</c:v>
                </c:pt>
                <c:pt idx="114">
                  <c:v>5.279160343586423E-3</c:v>
                </c:pt>
                <c:pt idx="115">
                  <c:v>4.6352369747611408E-3</c:v>
                </c:pt>
                <c:pt idx="116">
                  <c:v>4.1098145750410892E-3</c:v>
                </c:pt>
                <c:pt idx="117">
                  <c:v>3.6763055304451409E-3</c:v>
                </c:pt>
                <c:pt idx="118">
                  <c:v>3.3152882713858105E-3</c:v>
                </c:pt>
                <c:pt idx="119">
                  <c:v>3.0123303071435013E-3</c:v>
                </c:pt>
                <c:pt idx="120">
                  <c:v>2.7565491670884811E-3</c:v>
                </c:pt>
                <c:pt idx="121">
                  <c:v>2.5396399290147386E-3</c:v>
                </c:pt>
                <c:pt idx="122">
                  <c:v>2.3552055463384198E-3</c:v>
                </c:pt>
                <c:pt idx="123">
                  <c:v>2.198288507727502E-3</c:v>
                </c:pt>
                <c:pt idx="124">
                  <c:v>2.0650395689847611E-3</c:v>
                </c:pt>
                <c:pt idx="125">
                  <c:v>1.9524821430396719E-3</c:v>
                </c:pt>
                <c:pt idx="126">
                  <c:v>1.8583453700587213E-3</c:v>
                </c:pt>
                <c:pt idx="127">
                  <c:v>1.7809483170808508E-3</c:v>
                </c:pt>
                <c:pt idx="128">
                  <c:v>1.7191241918164909E-3</c:v>
                </c:pt>
                <c:pt idx="129">
                  <c:v>1.6721781563358012E-3</c:v>
                </c:pt>
                <c:pt idx="130">
                  <c:v>1.6398761485868212E-3</c:v>
                </c:pt>
                <c:pt idx="131">
                  <c:v>1.6224657399949215E-3</c:v>
                </c:pt>
                <c:pt idx="132">
                  <c:v>1.6207341484338509E-3</c:v>
                </c:pt>
                <c:pt idx="133">
                  <c:v>1.6361139412717316E-3</c:v>
                </c:pt>
                <c:pt idx="134">
                  <c:v>1.6708550064914013E-3</c:v>
                </c:pt>
                <c:pt idx="135">
                  <c:v>1.7282942674254897E-3</c:v>
                </c:pt>
                <c:pt idx="136">
                  <c:v>1.8132764378999105E-3</c:v>
                </c:pt>
                <c:pt idx="137">
                  <c:v>1.9328176747948117E-3</c:v>
                </c:pt>
                <c:pt idx="138">
                  <c:v>2.0971749790039121E-3</c:v>
                </c:pt>
                <c:pt idx="139">
                  <c:v>2.3216206356475111E-3</c:v>
                </c:pt>
                <c:pt idx="140">
                  <c:v>2.629495948875322E-3</c:v>
                </c:pt>
                <c:pt idx="141">
                  <c:v>3.0577034676293737E-3</c:v>
                </c:pt>
                <c:pt idx="142">
                  <c:v>3.6671220130524225E-3</c:v>
                </c:pt>
                <c:pt idx="143">
                  <c:v>4.5636619278238942E-3</c:v>
                </c:pt>
                <c:pt idx="144">
                  <c:v>5.9442997816054367E-3</c:v>
                </c:pt>
                <c:pt idx="145">
                  <c:v>8.2080493175218962E-3</c:v>
                </c:pt>
                <c:pt idx="146">
                  <c:v>1.2258771473194298E-2</c:v>
                </c:pt>
                <c:pt idx="147">
                  <c:v>2.0473742672906324E-2</c:v>
                </c:pt>
                <c:pt idx="148">
                  <c:v>4.0454661967683318E-2</c:v>
                </c:pt>
                <c:pt idx="149">
                  <c:v>0.10043672373275005</c:v>
                </c:pt>
                <c:pt idx="150">
                  <c:v>0.20041983806417413</c:v>
                </c:pt>
                <c:pt idx="151">
                  <c:v>0.10040392375324105</c:v>
                </c:pt>
                <c:pt idx="152">
                  <c:v>4.038890729520625E-2</c:v>
                </c:pt>
                <c:pt idx="153">
                  <c:v>2.0374722027495809E-2</c:v>
                </c:pt>
                <c:pt idx="154">
                  <c:v>1.2126013260823699E-2</c:v>
                </c:pt>
                <c:pt idx="155">
                  <c:v>8.0409159029790536E-3</c:v>
                </c:pt>
                <c:pt idx="156">
                  <c:v>5.7419796507010819E-3</c:v>
                </c:pt>
                <c:pt idx="157">
                  <c:v>4.3251595566004778E-3</c:v>
                </c:pt>
                <c:pt idx="158">
                  <c:v>3.3912452036033713E-3</c:v>
                </c:pt>
                <c:pt idx="159">
                  <c:v>2.7430478427634131E-3</c:v>
                </c:pt>
                <c:pt idx="160">
                  <c:v>2.2744262182192213E-3</c:v>
                </c:pt>
                <c:pt idx="161">
                  <c:v>1.9242481501873816E-3</c:v>
                </c:pt>
                <c:pt idx="162">
                  <c:v>1.6553309748507615E-3</c:v>
                </c:pt>
                <c:pt idx="163">
                  <c:v>1.4440214641270907E-3</c:v>
                </c:pt>
                <c:pt idx="164">
                  <c:v>1.2746976277994702E-3</c:v>
                </c:pt>
                <c:pt idx="165">
                  <c:v>1.136707865479501E-3</c:v>
                </c:pt>
                <c:pt idx="166">
                  <c:v>1.0225879920845011E-3</c:v>
                </c:pt>
                <c:pt idx="167">
                  <c:v>9.26981525432667E-4</c:v>
                </c:pt>
                <c:pt idx="168">
                  <c:v>8.4596348869238596E-4</c:v>
                </c:pt>
                <c:pt idx="169">
                  <c:v>7.766042870395902E-4</c:v>
                </c:pt>
                <c:pt idx="170">
                  <c:v>7.1668103349506733E-4</c:v>
                </c:pt>
                <c:pt idx="171">
                  <c:v>6.6448201838571134E-4</c:v>
                </c:pt>
                <c:pt idx="172">
                  <c:v>6.1867151019293347E-4</c:v>
                </c:pt>
                <c:pt idx="173">
                  <c:v>5.7819452200835513E-4</c:v>
                </c:pt>
                <c:pt idx="174">
                  <c:v>5.4220859410661197E-4</c:v>
                </c:pt>
                <c:pt idx="175">
                  <c:v>5.1003417720095923E-4</c:v>
                </c:pt>
                <c:pt idx="176">
                  <c:v>4.8111803811312024E-4</c:v>
                </c:pt>
                <c:pt idx="177">
                  <c:v>4.5500592286530422E-4</c:v>
                </c:pt>
                <c:pt idx="178">
                  <c:v>4.313218936881212E-4</c:v>
                </c:pt>
                <c:pt idx="179">
                  <c:v>4.0975254001513226E-4</c:v>
                </c:pt>
                <c:pt idx="180">
                  <c:v>3.9003479174997026E-4</c:v>
                </c:pt>
                <c:pt idx="181">
                  <c:v>3.7194642456346729E-4</c:v>
                </c:pt>
                <c:pt idx="182">
                  <c:v>3.5529859781431616E-4</c:v>
                </c:pt>
                <c:pt idx="183">
                  <c:v>3.3992994201763202E-4</c:v>
                </c:pt>
                <c:pt idx="184">
                  <c:v>3.2570183824536935E-4</c:v>
                </c:pt>
                <c:pt idx="185">
                  <c:v>3.1249462211805517E-4</c:v>
                </c:pt>
                <c:pt idx="186">
                  <c:v>3.00204510693984E-4</c:v>
                </c:pt>
                <c:pt idx="187">
                  <c:v>2.8874109877329528E-4</c:v>
                </c:pt>
                <c:pt idx="188">
                  <c:v>2.7802530687160223E-4</c:v>
                </c:pt>
                <c:pt idx="189">
                  <c:v>2.6798768984115622E-4</c:v>
                </c:pt>
                <c:pt idx="190">
                  <c:v>2.5856703526630216E-4</c:v>
                </c:pt>
                <c:pt idx="191">
                  <c:v>2.4970919607049521E-4</c:v>
                </c:pt>
                <c:pt idx="192">
                  <c:v>2.4136611349251106E-4</c:v>
                </c:pt>
                <c:pt idx="193">
                  <c:v>2.334949956245361E-4</c:v>
                </c:pt>
                <c:pt idx="194">
                  <c:v>2.2605762371620731E-4</c:v>
                </c:pt>
                <c:pt idx="195">
                  <c:v>2.1901976392415414E-4</c:v>
                </c:pt>
                <c:pt idx="196">
                  <c:v>2.1235066648844615E-4</c:v>
                </c:pt>
                <c:pt idx="197">
                  <c:v>2.0602263771643217E-4</c:v>
                </c:pt>
                <c:pt idx="198">
                  <c:v>2.0001067285510722E-4</c:v>
                </c:pt>
                <c:pt idx="199">
                  <c:v>1.9429214008996211E-4</c:v>
                </c:pt>
                <c:pt idx="200">
                  <c:v>1.888465076394991E-4</c:v>
                </c:pt>
              </c:numCache>
            </c:numRef>
          </c:yVal>
          <c:smooth val="1"/>
        </c:ser>
        <c:axId val="64309120"/>
        <c:axId val="64310656"/>
      </c:scatterChart>
      <c:valAx>
        <c:axId val="64309120"/>
        <c:scaling>
          <c:orientation val="minMax"/>
        </c:scaling>
        <c:delete val="1"/>
        <c:axPos val="b"/>
        <c:numFmt formatCode="General" sourceLinked="1"/>
        <c:tickLblPos val="none"/>
        <c:crossAx val="64310656"/>
        <c:crosses val="autoZero"/>
        <c:crossBetween val="midCat"/>
      </c:valAx>
      <c:valAx>
        <c:axId val="64310656"/>
        <c:scaling>
          <c:orientation val="minMax"/>
        </c:scaling>
        <c:delete val="1"/>
        <c:axPos val="l"/>
        <c:numFmt formatCode="General" sourceLinked="1"/>
        <c:tickLblPos val="none"/>
        <c:crossAx val="64309120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'TEK0003.CSV'!$D$700:$D$1000</c:f>
              <c:numCache>
                <c:formatCode>General</c:formatCode>
                <c:ptCount val="301"/>
                <c:pt idx="0">
                  <c:v>1.0740000000000006E-2</c:v>
                </c:pt>
                <c:pt idx="1">
                  <c:v>1.0760000000000006E-2</c:v>
                </c:pt>
                <c:pt idx="2">
                  <c:v>1.0780000000000007E-2</c:v>
                </c:pt>
                <c:pt idx="3">
                  <c:v>1.0800000000000006E-2</c:v>
                </c:pt>
                <c:pt idx="4">
                  <c:v>1.0820000000000001E-2</c:v>
                </c:pt>
                <c:pt idx="5">
                  <c:v>1.0840000000000006E-2</c:v>
                </c:pt>
                <c:pt idx="6">
                  <c:v>1.0860000000000003E-2</c:v>
                </c:pt>
                <c:pt idx="7">
                  <c:v>1.0880000000000006E-2</c:v>
                </c:pt>
                <c:pt idx="8">
                  <c:v>1.0900000000000003E-2</c:v>
                </c:pt>
                <c:pt idx="9">
                  <c:v>1.0920000000000004E-2</c:v>
                </c:pt>
                <c:pt idx="10">
                  <c:v>1.0940000000000007E-2</c:v>
                </c:pt>
                <c:pt idx="11">
                  <c:v>1.0960000000000004E-2</c:v>
                </c:pt>
                <c:pt idx="12">
                  <c:v>1.0980000000000007E-2</c:v>
                </c:pt>
                <c:pt idx="13">
                  <c:v>1.1000000000000006E-2</c:v>
                </c:pt>
                <c:pt idx="14">
                  <c:v>1.1020000000000007E-2</c:v>
                </c:pt>
                <c:pt idx="15">
                  <c:v>1.1040000000000006E-2</c:v>
                </c:pt>
                <c:pt idx="16">
                  <c:v>1.1060000000000007E-2</c:v>
                </c:pt>
                <c:pt idx="17">
                  <c:v>1.1080000000000007E-2</c:v>
                </c:pt>
                <c:pt idx="18">
                  <c:v>1.1100000000000007E-2</c:v>
                </c:pt>
                <c:pt idx="19">
                  <c:v>1.1120000000000001E-2</c:v>
                </c:pt>
                <c:pt idx="20">
                  <c:v>1.1140000000000008E-2</c:v>
                </c:pt>
                <c:pt idx="21">
                  <c:v>1.1160000000000007E-2</c:v>
                </c:pt>
                <c:pt idx="22">
                  <c:v>1.1180000000000006E-2</c:v>
                </c:pt>
                <c:pt idx="23">
                  <c:v>1.1200000000000007E-2</c:v>
                </c:pt>
                <c:pt idx="24">
                  <c:v>1.1220000000000006E-2</c:v>
                </c:pt>
                <c:pt idx="25">
                  <c:v>1.1240000000000007E-2</c:v>
                </c:pt>
                <c:pt idx="26">
                  <c:v>1.1260000000000006E-2</c:v>
                </c:pt>
                <c:pt idx="27">
                  <c:v>1.1280000000000009E-2</c:v>
                </c:pt>
                <c:pt idx="28">
                  <c:v>1.1300000000000006E-2</c:v>
                </c:pt>
                <c:pt idx="29">
                  <c:v>1.1320000000000007E-2</c:v>
                </c:pt>
                <c:pt idx="30">
                  <c:v>1.1340000000000006E-2</c:v>
                </c:pt>
                <c:pt idx="31">
                  <c:v>1.1360000000000009E-2</c:v>
                </c:pt>
                <c:pt idx="32">
                  <c:v>1.1380000000000006E-2</c:v>
                </c:pt>
                <c:pt idx="33">
                  <c:v>1.1400000000000007E-2</c:v>
                </c:pt>
                <c:pt idx="34">
                  <c:v>1.1420000000000005E-2</c:v>
                </c:pt>
                <c:pt idx="35">
                  <c:v>1.1440000000000007E-2</c:v>
                </c:pt>
                <c:pt idx="36">
                  <c:v>1.1460000000000005E-2</c:v>
                </c:pt>
                <c:pt idx="37">
                  <c:v>1.1480000000000008E-2</c:v>
                </c:pt>
                <c:pt idx="38">
                  <c:v>1.1500000000000007E-2</c:v>
                </c:pt>
                <c:pt idx="39">
                  <c:v>1.1520000000000008E-2</c:v>
                </c:pt>
                <c:pt idx="40">
                  <c:v>1.1540000000000007E-2</c:v>
                </c:pt>
                <c:pt idx="41">
                  <c:v>1.1560000000000008E-2</c:v>
                </c:pt>
                <c:pt idx="42">
                  <c:v>1.1580000000000007E-2</c:v>
                </c:pt>
                <c:pt idx="43">
                  <c:v>1.1600000000000008E-2</c:v>
                </c:pt>
                <c:pt idx="44">
                  <c:v>1.1620000000000007E-2</c:v>
                </c:pt>
                <c:pt idx="45">
                  <c:v>1.1640000000000008E-2</c:v>
                </c:pt>
                <c:pt idx="46">
                  <c:v>1.1660000000000007E-2</c:v>
                </c:pt>
                <c:pt idx="47">
                  <c:v>1.1680000000000008E-2</c:v>
                </c:pt>
                <c:pt idx="48">
                  <c:v>1.1700000000000009E-2</c:v>
                </c:pt>
                <c:pt idx="49">
                  <c:v>1.1720000000000006E-2</c:v>
                </c:pt>
                <c:pt idx="50">
                  <c:v>1.1740000000000009E-2</c:v>
                </c:pt>
                <c:pt idx="51">
                  <c:v>1.1760000000000007E-2</c:v>
                </c:pt>
                <c:pt idx="52">
                  <c:v>1.1780000000000009E-2</c:v>
                </c:pt>
                <c:pt idx="53">
                  <c:v>1.1800000000000007E-2</c:v>
                </c:pt>
                <c:pt idx="54">
                  <c:v>1.1820000000000009E-2</c:v>
                </c:pt>
                <c:pt idx="55">
                  <c:v>1.1840000000000007E-2</c:v>
                </c:pt>
                <c:pt idx="56">
                  <c:v>1.1860000000000009E-2</c:v>
                </c:pt>
                <c:pt idx="57">
                  <c:v>1.1880000000000007E-2</c:v>
                </c:pt>
                <c:pt idx="58">
                  <c:v>1.190000000000001E-2</c:v>
                </c:pt>
                <c:pt idx="59">
                  <c:v>1.1920000000000007E-2</c:v>
                </c:pt>
                <c:pt idx="60">
                  <c:v>1.1940000000000008E-2</c:v>
                </c:pt>
                <c:pt idx="61">
                  <c:v>1.1960000000000007E-2</c:v>
                </c:pt>
                <c:pt idx="62">
                  <c:v>1.1980000000000008E-2</c:v>
                </c:pt>
                <c:pt idx="63">
                  <c:v>1.2000000000000005E-2</c:v>
                </c:pt>
                <c:pt idx="64">
                  <c:v>1.2020000000000001E-2</c:v>
                </c:pt>
                <c:pt idx="65">
                  <c:v>1.2040000000000006E-2</c:v>
                </c:pt>
                <c:pt idx="66">
                  <c:v>1.2060000000000001E-2</c:v>
                </c:pt>
                <c:pt idx="67">
                  <c:v>1.2080000000000006E-2</c:v>
                </c:pt>
                <c:pt idx="68">
                  <c:v>1.2100000000000001E-2</c:v>
                </c:pt>
                <c:pt idx="69">
                  <c:v>1.2120000000000001E-2</c:v>
                </c:pt>
                <c:pt idx="70">
                  <c:v>1.2140000000000001E-2</c:v>
                </c:pt>
                <c:pt idx="71">
                  <c:v>1.2160000000000001E-2</c:v>
                </c:pt>
                <c:pt idx="72">
                  <c:v>1.2180000000000003E-2</c:v>
                </c:pt>
                <c:pt idx="73">
                  <c:v>1.2200000000000003E-2</c:v>
                </c:pt>
                <c:pt idx="74">
                  <c:v>1.2220000000000003E-2</c:v>
                </c:pt>
                <c:pt idx="75">
                  <c:v>1.2240000000000003E-2</c:v>
                </c:pt>
                <c:pt idx="76">
                  <c:v>1.2260000000000005E-2</c:v>
                </c:pt>
                <c:pt idx="77">
                  <c:v>1.2280000000000003E-2</c:v>
                </c:pt>
                <c:pt idx="78">
                  <c:v>1.2300000000000005E-2</c:v>
                </c:pt>
                <c:pt idx="79">
                  <c:v>1.2320000000000001E-2</c:v>
                </c:pt>
                <c:pt idx="80">
                  <c:v>1.2340000000000005E-2</c:v>
                </c:pt>
                <c:pt idx="81">
                  <c:v>1.2360000000000001E-2</c:v>
                </c:pt>
                <c:pt idx="82">
                  <c:v>1.2380000000000006E-2</c:v>
                </c:pt>
                <c:pt idx="83">
                  <c:v>1.2400000000000001E-2</c:v>
                </c:pt>
                <c:pt idx="84">
                  <c:v>1.242E-2</c:v>
                </c:pt>
                <c:pt idx="85">
                  <c:v>1.2440000000000001E-2</c:v>
                </c:pt>
                <c:pt idx="86">
                  <c:v>1.2460000000000001E-2</c:v>
                </c:pt>
                <c:pt idx="87">
                  <c:v>1.2480000000000003E-2</c:v>
                </c:pt>
                <c:pt idx="88">
                  <c:v>1.2500000000000006E-2</c:v>
                </c:pt>
                <c:pt idx="89">
                  <c:v>1.2520000000000003E-2</c:v>
                </c:pt>
                <c:pt idx="90">
                  <c:v>1.2540000000000006E-2</c:v>
                </c:pt>
                <c:pt idx="91">
                  <c:v>1.2560000000000003E-2</c:v>
                </c:pt>
                <c:pt idx="92">
                  <c:v>1.2580000000000006E-2</c:v>
                </c:pt>
                <c:pt idx="93">
                  <c:v>1.2600000000000005E-2</c:v>
                </c:pt>
                <c:pt idx="94">
                  <c:v>1.2620000000000001E-2</c:v>
                </c:pt>
                <c:pt idx="95">
                  <c:v>1.2640000000000005E-2</c:v>
                </c:pt>
                <c:pt idx="96">
                  <c:v>1.2660000000000001E-2</c:v>
                </c:pt>
                <c:pt idx="97">
                  <c:v>1.2680000000000006E-2</c:v>
                </c:pt>
                <c:pt idx="98">
                  <c:v>1.2700000000000003E-2</c:v>
                </c:pt>
                <c:pt idx="99">
                  <c:v>1.2720000000000006E-2</c:v>
                </c:pt>
                <c:pt idx="100">
                  <c:v>1.2740000000000003E-2</c:v>
                </c:pt>
                <c:pt idx="101">
                  <c:v>1.2760000000000006E-2</c:v>
                </c:pt>
                <c:pt idx="102">
                  <c:v>1.2780000000000003E-2</c:v>
                </c:pt>
                <c:pt idx="103">
                  <c:v>1.2800000000000006E-2</c:v>
                </c:pt>
                <c:pt idx="104">
                  <c:v>1.2820000000000003E-2</c:v>
                </c:pt>
                <c:pt idx="105">
                  <c:v>1.2840000000000006E-2</c:v>
                </c:pt>
                <c:pt idx="106">
                  <c:v>1.2860000000000003E-2</c:v>
                </c:pt>
                <c:pt idx="107">
                  <c:v>1.2880000000000006E-2</c:v>
                </c:pt>
                <c:pt idx="108">
                  <c:v>1.2900000000000003E-2</c:v>
                </c:pt>
                <c:pt idx="109">
                  <c:v>1.2920000000000004E-2</c:v>
                </c:pt>
                <c:pt idx="110">
                  <c:v>1.2940000000000007E-2</c:v>
                </c:pt>
                <c:pt idx="111">
                  <c:v>1.2960000000000001E-2</c:v>
                </c:pt>
                <c:pt idx="112">
                  <c:v>1.2980000000000007E-2</c:v>
                </c:pt>
                <c:pt idx="113">
                  <c:v>1.3000000000000006E-2</c:v>
                </c:pt>
                <c:pt idx="114">
                  <c:v>1.3020000000000006E-2</c:v>
                </c:pt>
                <c:pt idx="115">
                  <c:v>1.3040000000000006E-2</c:v>
                </c:pt>
                <c:pt idx="116">
                  <c:v>1.3060000000000006E-2</c:v>
                </c:pt>
                <c:pt idx="117">
                  <c:v>1.3080000000000007E-2</c:v>
                </c:pt>
                <c:pt idx="118">
                  <c:v>1.3100000000000006E-2</c:v>
                </c:pt>
                <c:pt idx="119">
                  <c:v>1.3120000000000001E-2</c:v>
                </c:pt>
                <c:pt idx="120">
                  <c:v>1.3140000000000006E-2</c:v>
                </c:pt>
                <c:pt idx="121">
                  <c:v>1.3160000000000007E-2</c:v>
                </c:pt>
                <c:pt idx="122">
                  <c:v>1.3180000000000006E-2</c:v>
                </c:pt>
                <c:pt idx="123">
                  <c:v>1.3200000000000007E-2</c:v>
                </c:pt>
                <c:pt idx="124">
                  <c:v>1.3220000000000006E-2</c:v>
                </c:pt>
                <c:pt idx="125">
                  <c:v>1.3240000000000009E-2</c:v>
                </c:pt>
                <c:pt idx="126">
                  <c:v>1.3260000000000006E-2</c:v>
                </c:pt>
                <c:pt idx="127">
                  <c:v>1.3280000000000009E-2</c:v>
                </c:pt>
                <c:pt idx="128">
                  <c:v>1.3300000000000006E-2</c:v>
                </c:pt>
                <c:pt idx="129">
                  <c:v>1.3320000000000007E-2</c:v>
                </c:pt>
                <c:pt idx="130">
                  <c:v>1.3340000000000006E-2</c:v>
                </c:pt>
                <c:pt idx="131">
                  <c:v>1.3360000000000007E-2</c:v>
                </c:pt>
                <c:pt idx="132">
                  <c:v>1.3380000000000006E-2</c:v>
                </c:pt>
                <c:pt idx="133">
                  <c:v>1.3400000000000007E-2</c:v>
                </c:pt>
                <c:pt idx="134">
                  <c:v>1.3420000000000005E-2</c:v>
                </c:pt>
                <c:pt idx="135">
                  <c:v>1.3440000000000007E-2</c:v>
                </c:pt>
                <c:pt idx="136">
                  <c:v>1.3460000000000005E-2</c:v>
                </c:pt>
                <c:pt idx="137">
                  <c:v>1.3480000000000008E-2</c:v>
                </c:pt>
                <c:pt idx="138">
                  <c:v>1.3500000000000007E-2</c:v>
                </c:pt>
                <c:pt idx="139">
                  <c:v>1.3520000000000008E-2</c:v>
                </c:pt>
                <c:pt idx="140">
                  <c:v>1.3540000000000007E-2</c:v>
                </c:pt>
                <c:pt idx="141">
                  <c:v>1.3560000000000006E-2</c:v>
                </c:pt>
                <c:pt idx="142">
                  <c:v>1.3580000000000009E-2</c:v>
                </c:pt>
                <c:pt idx="143">
                  <c:v>1.3600000000000006E-2</c:v>
                </c:pt>
                <c:pt idx="144">
                  <c:v>1.3620000000000007E-2</c:v>
                </c:pt>
                <c:pt idx="145">
                  <c:v>1.3640000000000006E-2</c:v>
                </c:pt>
                <c:pt idx="146">
                  <c:v>1.3660000000000007E-2</c:v>
                </c:pt>
                <c:pt idx="147">
                  <c:v>1.3680000000000006E-2</c:v>
                </c:pt>
                <c:pt idx="148">
                  <c:v>1.3700000000000009E-2</c:v>
                </c:pt>
                <c:pt idx="149">
                  <c:v>1.3720000000000006E-2</c:v>
                </c:pt>
                <c:pt idx="150">
                  <c:v>1.3740000000000009E-2</c:v>
                </c:pt>
                <c:pt idx="151">
                  <c:v>1.3760000000000007E-2</c:v>
                </c:pt>
                <c:pt idx="152">
                  <c:v>1.3780000000000011E-2</c:v>
                </c:pt>
                <c:pt idx="153">
                  <c:v>1.3800000000000007E-2</c:v>
                </c:pt>
                <c:pt idx="154">
                  <c:v>1.3820000000000008E-2</c:v>
                </c:pt>
                <c:pt idx="155">
                  <c:v>1.3840000000000007E-2</c:v>
                </c:pt>
                <c:pt idx="156">
                  <c:v>1.3860000000000008E-2</c:v>
                </c:pt>
                <c:pt idx="157">
                  <c:v>1.3880000000000007E-2</c:v>
                </c:pt>
                <c:pt idx="158">
                  <c:v>1.3900000000000008E-2</c:v>
                </c:pt>
                <c:pt idx="159">
                  <c:v>1.3920000000000007E-2</c:v>
                </c:pt>
                <c:pt idx="160">
                  <c:v>1.3940000000000008E-2</c:v>
                </c:pt>
                <c:pt idx="161">
                  <c:v>1.3960000000000007E-2</c:v>
                </c:pt>
                <c:pt idx="162">
                  <c:v>1.3980000000000008E-2</c:v>
                </c:pt>
                <c:pt idx="163">
                  <c:v>1.4000000000000002E-2</c:v>
                </c:pt>
                <c:pt idx="164">
                  <c:v>1.4020000000000001E-2</c:v>
                </c:pt>
                <c:pt idx="165">
                  <c:v>1.4040000000000002E-2</c:v>
                </c:pt>
                <c:pt idx="166">
                  <c:v>1.4060000000000001E-2</c:v>
                </c:pt>
                <c:pt idx="167">
                  <c:v>1.4080000000000002E-2</c:v>
                </c:pt>
                <c:pt idx="168">
                  <c:v>1.4100000000000001E-2</c:v>
                </c:pt>
                <c:pt idx="169">
                  <c:v>1.4120000000000001E-2</c:v>
                </c:pt>
                <c:pt idx="170">
                  <c:v>1.4140000000000003E-2</c:v>
                </c:pt>
                <c:pt idx="171">
                  <c:v>1.4160000000000001E-2</c:v>
                </c:pt>
                <c:pt idx="172">
                  <c:v>1.4180000000000003E-2</c:v>
                </c:pt>
                <c:pt idx="173">
                  <c:v>1.4200000000000003E-2</c:v>
                </c:pt>
                <c:pt idx="174">
                  <c:v>1.4220000000000003E-2</c:v>
                </c:pt>
                <c:pt idx="175">
                  <c:v>1.4240000000000003E-2</c:v>
                </c:pt>
                <c:pt idx="176">
                  <c:v>1.4260000000000005E-2</c:v>
                </c:pt>
                <c:pt idx="177">
                  <c:v>1.4280000000000003E-2</c:v>
                </c:pt>
                <c:pt idx="178">
                  <c:v>1.4300000000000005E-2</c:v>
                </c:pt>
                <c:pt idx="179">
                  <c:v>1.4320000000000001E-2</c:v>
                </c:pt>
                <c:pt idx="180">
                  <c:v>1.4340000000000006E-2</c:v>
                </c:pt>
                <c:pt idx="181">
                  <c:v>1.4360000000000001E-2</c:v>
                </c:pt>
                <c:pt idx="182">
                  <c:v>1.4380000000000006E-2</c:v>
                </c:pt>
                <c:pt idx="183">
                  <c:v>1.4400000000000001E-2</c:v>
                </c:pt>
                <c:pt idx="184">
                  <c:v>1.4420000000000001E-2</c:v>
                </c:pt>
                <c:pt idx="185">
                  <c:v>1.4440000000000001E-2</c:v>
                </c:pt>
                <c:pt idx="186">
                  <c:v>1.4460000000000001E-2</c:v>
                </c:pt>
                <c:pt idx="187">
                  <c:v>1.4480000000000003E-2</c:v>
                </c:pt>
                <c:pt idx="188">
                  <c:v>1.4500000000000006E-2</c:v>
                </c:pt>
                <c:pt idx="189">
                  <c:v>1.4520000000000003E-2</c:v>
                </c:pt>
                <c:pt idx="190">
                  <c:v>1.4540000000000003E-2</c:v>
                </c:pt>
                <c:pt idx="191">
                  <c:v>1.4560000000000003E-2</c:v>
                </c:pt>
                <c:pt idx="192">
                  <c:v>1.4580000000000003E-2</c:v>
                </c:pt>
                <c:pt idx="193">
                  <c:v>1.4600000000000005E-2</c:v>
                </c:pt>
                <c:pt idx="194">
                  <c:v>1.4620000000000001E-2</c:v>
                </c:pt>
                <c:pt idx="195">
                  <c:v>1.4640000000000005E-2</c:v>
                </c:pt>
                <c:pt idx="196">
                  <c:v>1.4660000000000001E-2</c:v>
                </c:pt>
                <c:pt idx="197">
                  <c:v>1.4680000000000006E-2</c:v>
                </c:pt>
                <c:pt idx="198">
                  <c:v>1.4700000000000003E-2</c:v>
                </c:pt>
                <c:pt idx="199">
                  <c:v>1.4720000000000006E-2</c:v>
                </c:pt>
                <c:pt idx="200">
                  <c:v>1.4740000000000003E-2</c:v>
                </c:pt>
                <c:pt idx="201">
                  <c:v>1.4760000000000006E-2</c:v>
                </c:pt>
                <c:pt idx="202">
                  <c:v>1.4780000000000003E-2</c:v>
                </c:pt>
                <c:pt idx="203">
                  <c:v>1.4800000000000006E-2</c:v>
                </c:pt>
                <c:pt idx="204">
                  <c:v>1.4820000000000003E-2</c:v>
                </c:pt>
                <c:pt idx="205">
                  <c:v>1.4840000000000006E-2</c:v>
                </c:pt>
                <c:pt idx="206">
                  <c:v>1.4860000000000003E-2</c:v>
                </c:pt>
                <c:pt idx="207">
                  <c:v>1.4880000000000006E-2</c:v>
                </c:pt>
                <c:pt idx="208">
                  <c:v>1.4900000000000005E-2</c:v>
                </c:pt>
                <c:pt idx="209">
                  <c:v>1.4920000000000001E-2</c:v>
                </c:pt>
                <c:pt idx="210">
                  <c:v>1.4940000000000005E-2</c:v>
                </c:pt>
                <c:pt idx="211">
                  <c:v>1.4960000000000001E-2</c:v>
                </c:pt>
                <c:pt idx="212">
                  <c:v>1.4980000000000005E-2</c:v>
                </c:pt>
                <c:pt idx="213">
                  <c:v>1.5000000000000006E-2</c:v>
                </c:pt>
                <c:pt idx="214">
                  <c:v>1.5020000000000006E-2</c:v>
                </c:pt>
                <c:pt idx="215">
                  <c:v>1.5040000000000006E-2</c:v>
                </c:pt>
                <c:pt idx="216">
                  <c:v>1.5060000000000006E-2</c:v>
                </c:pt>
                <c:pt idx="217">
                  <c:v>1.5080000000000003E-2</c:v>
                </c:pt>
                <c:pt idx="218">
                  <c:v>1.5100000000000006E-2</c:v>
                </c:pt>
                <c:pt idx="219">
                  <c:v>1.5120000000000001E-2</c:v>
                </c:pt>
                <c:pt idx="220">
                  <c:v>1.5140000000000006E-2</c:v>
                </c:pt>
                <c:pt idx="221">
                  <c:v>1.5160000000000003E-2</c:v>
                </c:pt>
                <c:pt idx="222">
                  <c:v>1.5180000000000006E-2</c:v>
                </c:pt>
                <c:pt idx="223">
                  <c:v>1.5200000000000003E-2</c:v>
                </c:pt>
                <c:pt idx="224">
                  <c:v>1.5220000000000006E-2</c:v>
                </c:pt>
                <c:pt idx="225">
                  <c:v>1.5240000000000009E-2</c:v>
                </c:pt>
                <c:pt idx="226">
                  <c:v>1.5260000000000006E-2</c:v>
                </c:pt>
                <c:pt idx="227">
                  <c:v>1.5280000000000009E-2</c:v>
                </c:pt>
                <c:pt idx="228">
                  <c:v>1.5300000000000006E-2</c:v>
                </c:pt>
                <c:pt idx="229">
                  <c:v>1.5320000000000007E-2</c:v>
                </c:pt>
                <c:pt idx="230">
                  <c:v>1.5340000000000006E-2</c:v>
                </c:pt>
                <c:pt idx="231">
                  <c:v>1.5360000000000007E-2</c:v>
                </c:pt>
                <c:pt idx="232">
                  <c:v>1.5380000000000007E-2</c:v>
                </c:pt>
                <c:pt idx="233">
                  <c:v>1.5400000000000006E-2</c:v>
                </c:pt>
                <c:pt idx="234">
                  <c:v>1.5420000000000001E-2</c:v>
                </c:pt>
                <c:pt idx="235">
                  <c:v>1.5440000000000006E-2</c:v>
                </c:pt>
                <c:pt idx="236">
                  <c:v>1.5460000000000007E-2</c:v>
                </c:pt>
                <c:pt idx="237">
                  <c:v>1.5480000000000006E-2</c:v>
                </c:pt>
                <c:pt idx="238">
                  <c:v>1.5500000000000007E-2</c:v>
                </c:pt>
                <c:pt idx="239">
                  <c:v>1.5520000000000006E-2</c:v>
                </c:pt>
                <c:pt idx="240">
                  <c:v>1.5540000000000007E-2</c:v>
                </c:pt>
                <c:pt idx="241">
                  <c:v>1.5560000000000006E-2</c:v>
                </c:pt>
                <c:pt idx="242">
                  <c:v>1.5580000000000009E-2</c:v>
                </c:pt>
                <c:pt idx="243">
                  <c:v>1.5600000000000006E-2</c:v>
                </c:pt>
                <c:pt idx="244">
                  <c:v>1.5620000000000007E-2</c:v>
                </c:pt>
                <c:pt idx="245">
                  <c:v>1.5640000000000001E-2</c:v>
                </c:pt>
                <c:pt idx="246">
                  <c:v>1.5660000000000011E-2</c:v>
                </c:pt>
                <c:pt idx="247">
                  <c:v>1.5680000000000003E-2</c:v>
                </c:pt>
                <c:pt idx="248">
                  <c:v>1.5700000000000009E-2</c:v>
                </c:pt>
                <c:pt idx="249">
                  <c:v>1.5720000000000001E-2</c:v>
                </c:pt>
                <c:pt idx="250">
                  <c:v>1.5740000000000007E-2</c:v>
                </c:pt>
                <c:pt idx="251">
                  <c:v>1.5760000000000003E-2</c:v>
                </c:pt>
                <c:pt idx="252">
                  <c:v>1.5780000000000009E-2</c:v>
                </c:pt>
                <c:pt idx="253">
                  <c:v>1.5800000000000008E-2</c:v>
                </c:pt>
                <c:pt idx="254">
                  <c:v>1.5820000000000008E-2</c:v>
                </c:pt>
                <c:pt idx="255">
                  <c:v>1.5840000000000003E-2</c:v>
                </c:pt>
                <c:pt idx="256">
                  <c:v>1.586000000000001E-2</c:v>
                </c:pt>
                <c:pt idx="257">
                  <c:v>1.5880000000000009E-2</c:v>
                </c:pt>
                <c:pt idx="258">
                  <c:v>1.5900000000000011E-2</c:v>
                </c:pt>
                <c:pt idx="259">
                  <c:v>1.5920000000000011E-2</c:v>
                </c:pt>
                <c:pt idx="260">
                  <c:v>1.594000000000001E-2</c:v>
                </c:pt>
                <c:pt idx="261">
                  <c:v>1.5960000000000005E-2</c:v>
                </c:pt>
                <c:pt idx="262">
                  <c:v>1.5980000000000012E-2</c:v>
                </c:pt>
                <c:pt idx="263">
                  <c:v>1.6000000000000011E-2</c:v>
                </c:pt>
                <c:pt idx="264">
                  <c:v>1.602000000000001E-2</c:v>
                </c:pt>
                <c:pt idx="265">
                  <c:v>1.6040000000000009E-2</c:v>
                </c:pt>
                <c:pt idx="266">
                  <c:v>1.6060000000000012E-2</c:v>
                </c:pt>
                <c:pt idx="267">
                  <c:v>1.6080000000000011E-2</c:v>
                </c:pt>
                <c:pt idx="268">
                  <c:v>1.610000000000001E-2</c:v>
                </c:pt>
                <c:pt idx="269">
                  <c:v>1.6120000000000009E-2</c:v>
                </c:pt>
                <c:pt idx="270">
                  <c:v>1.6140000000000009E-2</c:v>
                </c:pt>
                <c:pt idx="271">
                  <c:v>1.6160000000000011E-2</c:v>
                </c:pt>
                <c:pt idx="272">
                  <c:v>1.6180000000000003E-2</c:v>
                </c:pt>
                <c:pt idx="273">
                  <c:v>1.620000000000001E-2</c:v>
                </c:pt>
                <c:pt idx="274">
                  <c:v>1.6220000000000009E-2</c:v>
                </c:pt>
                <c:pt idx="275">
                  <c:v>1.6240000000000008E-2</c:v>
                </c:pt>
                <c:pt idx="276">
                  <c:v>1.6260000000000011E-2</c:v>
                </c:pt>
                <c:pt idx="277">
                  <c:v>1.628000000000001E-2</c:v>
                </c:pt>
                <c:pt idx="278">
                  <c:v>1.6300000000000012E-2</c:v>
                </c:pt>
                <c:pt idx="279">
                  <c:v>1.6320000000000012E-2</c:v>
                </c:pt>
                <c:pt idx="280">
                  <c:v>1.6340000000000011E-2</c:v>
                </c:pt>
                <c:pt idx="281">
                  <c:v>1.6360000000000013E-2</c:v>
                </c:pt>
                <c:pt idx="282">
                  <c:v>1.6380000000000013E-2</c:v>
                </c:pt>
                <c:pt idx="283">
                  <c:v>1.6400000000000012E-2</c:v>
                </c:pt>
                <c:pt idx="284">
                  <c:v>1.6420000000000011E-2</c:v>
                </c:pt>
                <c:pt idx="285">
                  <c:v>1.644000000000001E-2</c:v>
                </c:pt>
                <c:pt idx="286">
                  <c:v>1.6460000000000013E-2</c:v>
                </c:pt>
                <c:pt idx="287">
                  <c:v>1.6480000000000012E-2</c:v>
                </c:pt>
                <c:pt idx="288">
                  <c:v>1.6500000000000011E-2</c:v>
                </c:pt>
                <c:pt idx="289">
                  <c:v>1.652000000000001E-2</c:v>
                </c:pt>
                <c:pt idx="290">
                  <c:v>1.654000000000001E-2</c:v>
                </c:pt>
                <c:pt idx="291">
                  <c:v>1.6560000000000012E-2</c:v>
                </c:pt>
                <c:pt idx="292">
                  <c:v>1.6580000000000011E-2</c:v>
                </c:pt>
                <c:pt idx="293">
                  <c:v>1.6600000000000011E-2</c:v>
                </c:pt>
                <c:pt idx="294">
                  <c:v>1.662000000000001E-2</c:v>
                </c:pt>
                <c:pt idx="295">
                  <c:v>1.6640000000000009E-2</c:v>
                </c:pt>
                <c:pt idx="296">
                  <c:v>1.6660000000000012E-2</c:v>
                </c:pt>
                <c:pt idx="297">
                  <c:v>1.6680000000000011E-2</c:v>
                </c:pt>
                <c:pt idx="298">
                  <c:v>1.670000000000001E-2</c:v>
                </c:pt>
                <c:pt idx="299">
                  <c:v>1.6720000000000009E-2</c:v>
                </c:pt>
                <c:pt idx="300">
                  <c:v>1.6740000000000008E-2</c:v>
                </c:pt>
              </c:numCache>
            </c:numRef>
          </c:xVal>
          <c:yVal>
            <c:numRef>
              <c:f>'TEK0003.CSV'!$E$700:$E$1000</c:f>
              <c:numCache>
                <c:formatCode>General</c:formatCode>
                <c:ptCount val="301"/>
                <c:pt idx="0">
                  <c:v>-8.0000000000000058E-4</c:v>
                </c:pt>
                <c:pt idx="1">
                  <c:v>-1.6000000000000007E-3</c:v>
                </c:pt>
                <c:pt idx="2">
                  <c:v>-8.0000000000000058E-4</c:v>
                </c:pt>
                <c:pt idx="3">
                  <c:v>-8.0000000000000058E-4</c:v>
                </c:pt>
                <c:pt idx="4">
                  <c:v>-8.0000000000000058E-4</c:v>
                </c:pt>
                <c:pt idx="5">
                  <c:v>-8.0000000000000058E-4</c:v>
                </c:pt>
                <c:pt idx="6">
                  <c:v>-8.0000000000000058E-4</c:v>
                </c:pt>
                <c:pt idx="7">
                  <c:v>0</c:v>
                </c:pt>
                <c:pt idx="8">
                  <c:v>-8.0000000000000058E-4</c:v>
                </c:pt>
                <c:pt idx="9">
                  <c:v>-8.0000000000000058E-4</c:v>
                </c:pt>
                <c:pt idx="10">
                  <c:v>-1.6000000000000007E-3</c:v>
                </c:pt>
                <c:pt idx="11">
                  <c:v>-8.0000000000000058E-4</c:v>
                </c:pt>
                <c:pt idx="12">
                  <c:v>-2.4000000000000011E-3</c:v>
                </c:pt>
                <c:pt idx="13">
                  <c:v>-1.6000000000000007E-3</c:v>
                </c:pt>
                <c:pt idx="14">
                  <c:v>-2.4000000000000011E-3</c:v>
                </c:pt>
                <c:pt idx="15">
                  <c:v>-2.4000000000000011E-3</c:v>
                </c:pt>
                <c:pt idx="16">
                  <c:v>-1.6000000000000007E-3</c:v>
                </c:pt>
                <c:pt idx="17">
                  <c:v>-8.0000000000000058E-4</c:v>
                </c:pt>
                <c:pt idx="18">
                  <c:v>-8.0000000000000058E-4</c:v>
                </c:pt>
                <c:pt idx="19">
                  <c:v>-8.0000000000000058E-4</c:v>
                </c:pt>
                <c:pt idx="20">
                  <c:v>-8.0000000000000058E-4</c:v>
                </c:pt>
                <c:pt idx="21">
                  <c:v>-1.6000000000000007E-3</c:v>
                </c:pt>
                <c:pt idx="22">
                  <c:v>-1.6000000000000007E-3</c:v>
                </c:pt>
                <c:pt idx="23">
                  <c:v>-1.6000000000000007E-3</c:v>
                </c:pt>
                <c:pt idx="24">
                  <c:v>0</c:v>
                </c:pt>
                <c:pt idx="25">
                  <c:v>-1.6000000000000007E-3</c:v>
                </c:pt>
                <c:pt idx="26">
                  <c:v>-1.6000000000000007E-3</c:v>
                </c:pt>
                <c:pt idx="27">
                  <c:v>-1.6000000000000007E-3</c:v>
                </c:pt>
                <c:pt idx="28">
                  <c:v>-1.6000000000000007E-3</c:v>
                </c:pt>
                <c:pt idx="29">
                  <c:v>0</c:v>
                </c:pt>
                <c:pt idx="30">
                  <c:v>-1.6000000000000007E-3</c:v>
                </c:pt>
                <c:pt idx="31">
                  <c:v>-2.4000000000000011E-3</c:v>
                </c:pt>
                <c:pt idx="32">
                  <c:v>-8.0000000000000058E-4</c:v>
                </c:pt>
                <c:pt idx="33">
                  <c:v>-8.0000000000000058E-4</c:v>
                </c:pt>
                <c:pt idx="34">
                  <c:v>-8.0000000000000058E-4</c:v>
                </c:pt>
                <c:pt idx="35">
                  <c:v>8.0000000000000058E-4</c:v>
                </c:pt>
                <c:pt idx="36">
                  <c:v>-8.0000000000000058E-4</c:v>
                </c:pt>
                <c:pt idx="37">
                  <c:v>0</c:v>
                </c:pt>
                <c:pt idx="38">
                  <c:v>-8.0000000000000058E-4</c:v>
                </c:pt>
                <c:pt idx="39">
                  <c:v>0</c:v>
                </c:pt>
                <c:pt idx="40">
                  <c:v>0</c:v>
                </c:pt>
                <c:pt idx="41">
                  <c:v>-1.6000000000000007E-3</c:v>
                </c:pt>
                <c:pt idx="42">
                  <c:v>-8.0000000000000058E-4</c:v>
                </c:pt>
                <c:pt idx="43">
                  <c:v>-1.6000000000000007E-3</c:v>
                </c:pt>
                <c:pt idx="44">
                  <c:v>-1.6000000000000007E-3</c:v>
                </c:pt>
                <c:pt idx="45">
                  <c:v>-1.6000000000000007E-3</c:v>
                </c:pt>
                <c:pt idx="46">
                  <c:v>-8.0000000000000058E-4</c:v>
                </c:pt>
                <c:pt idx="47">
                  <c:v>0</c:v>
                </c:pt>
                <c:pt idx="48">
                  <c:v>-2.4000000000000011E-3</c:v>
                </c:pt>
                <c:pt idx="49">
                  <c:v>-8.0000000000000058E-4</c:v>
                </c:pt>
                <c:pt idx="50">
                  <c:v>-2.4000000000000011E-3</c:v>
                </c:pt>
                <c:pt idx="51">
                  <c:v>-8.0000000000000058E-4</c:v>
                </c:pt>
                <c:pt idx="52">
                  <c:v>-1.6000000000000007E-3</c:v>
                </c:pt>
                <c:pt idx="53">
                  <c:v>-8.0000000000000058E-4</c:v>
                </c:pt>
                <c:pt idx="54">
                  <c:v>-8.0000000000000058E-4</c:v>
                </c:pt>
                <c:pt idx="55">
                  <c:v>0</c:v>
                </c:pt>
                <c:pt idx="56">
                  <c:v>0</c:v>
                </c:pt>
                <c:pt idx="57">
                  <c:v>-2.4000000000000011E-3</c:v>
                </c:pt>
                <c:pt idx="58">
                  <c:v>-2.4000000000000011E-3</c:v>
                </c:pt>
                <c:pt idx="59">
                  <c:v>-8.0000000000000058E-4</c:v>
                </c:pt>
                <c:pt idx="60">
                  <c:v>-1.6000000000000007E-3</c:v>
                </c:pt>
                <c:pt idx="61">
                  <c:v>-2.4000000000000011E-3</c:v>
                </c:pt>
                <c:pt idx="62">
                  <c:v>-8.0000000000000058E-4</c:v>
                </c:pt>
                <c:pt idx="63">
                  <c:v>0</c:v>
                </c:pt>
                <c:pt idx="64">
                  <c:v>-2.4000000000000011E-3</c:v>
                </c:pt>
                <c:pt idx="65">
                  <c:v>-2.4000000000000011E-3</c:v>
                </c:pt>
                <c:pt idx="66">
                  <c:v>-1.6000000000000007E-3</c:v>
                </c:pt>
                <c:pt idx="67">
                  <c:v>-1.6000000000000007E-3</c:v>
                </c:pt>
                <c:pt idx="68">
                  <c:v>-8.0000000000000058E-4</c:v>
                </c:pt>
                <c:pt idx="69">
                  <c:v>-1.6000000000000007E-3</c:v>
                </c:pt>
                <c:pt idx="70">
                  <c:v>-2.4000000000000011E-3</c:v>
                </c:pt>
                <c:pt idx="71">
                  <c:v>-1.6000000000000007E-3</c:v>
                </c:pt>
                <c:pt idx="72">
                  <c:v>-8.0000000000000058E-4</c:v>
                </c:pt>
                <c:pt idx="73">
                  <c:v>0</c:v>
                </c:pt>
                <c:pt idx="74">
                  <c:v>-2.4000000000000011E-3</c:v>
                </c:pt>
                <c:pt idx="75">
                  <c:v>0</c:v>
                </c:pt>
                <c:pt idx="76">
                  <c:v>-1.6000000000000007E-3</c:v>
                </c:pt>
                <c:pt idx="77">
                  <c:v>-2.4000000000000011E-3</c:v>
                </c:pt>
                <c:pt idx="78">
                  <c:v>-3.2000000000000015E-3</c:v>
                </c:pt>
                <c:pt idx="79">
                  <c:v>-2.4000000000000011E-3</c:v>
                </c:pt>
                <c:pt idx="80">
                  <c:v>-8.0000000000000058E-4</c:v>
                </c:pt>
                <c:pt idx="81">
                  <c:v>-2.4000000000000011E-3</c:v>
                </c:pt>
                <c:pt idx="82">
                  <c:v>-1.6000000000000007E-3</c:v>
                </c:pt>
                <c:pt idx="83">
                  <c:v>-2.4000000000000011E-3</c:v>
                </c:pt>
                <c:pt idx="84">
                  <c:v>-1.6000000000000007E-3</c:v>
                </c:pt>
                <c:pt idx="85">
                  <c:v>-2.4000000000000011E-3</c:v>
                </c:pt>
                <c:pt idx="86">
                  <c:v>-8.0000000000000058E-4</c:v>
                </c:pt>
                <c:pt idx="87">
                  <c:v>-2.4000000000000011E-3</c:v>
                </c:pt>
                <c:pt idx="88">
                  <c:v>-1.6000000000000007E-3</c:v>
                </c:pt>
                <c:pt idx="89">
                  <c:v>-1.6000000000000007E-3</c:v>
                </c:pt>
                <c:pt idx="90">
                  <c:v>-2.4000000000000011E-3</c:v>
                </c:pt>
                <c:pt idx="91">
                  <c:v>-8.0000000000000058E-4</c:v>
                </c:pt>
                <c:pt idx="92">
                  <c:v>-8.0000000000000058E-4</c:v>
                </c:pt>
                <c:pt idx="93">
                  <c:v>-8.0000000000000058E-4</c:v>
                </c:pt>
                <c:pt idx="94">
                  <c:v>-2.4000000000000011E-3</c:v>
                </c:pt>
                <c:pt idx="95">
                  <c:v>0</c:v>
                </c:pt>
                <c:pt idx="96">
                  <c:v>-1.6000000000000007E-3</c:v>
                </c:pt>
                <c:pt idx="97">
                  <c:v>-1.6000000000000007E-3</c:v>
                </c:pt>
                <c:pt idx="98">
                  <c:v>-1.6000000000000007E-3</c:v>
                </c:pt>
                <c:pt idx="99">
                  <c:v>-2.4000000000000011E-3</c:v>
                </c:pt>
                <c:pt idx="100">
                  <c:v>-8.0000000000000058E-4</c:v>
                </c:pt>
                <c:pt idx="101">
                  <c:v>-2.4000000000000011E-3</c:v>
                </c:pt>
                <c:pt idx="102">
                  <c:v>-2.4000000000000011E-3</c:v>
                </c:pt>
                <c:pt idx="103">
                  <c:v>-8.0000000000000058E-4</c:v>
                </c:pt>
                <c:pt idx="104">
                  <c:v>-8.0000000000000058E-4</c:v>
                </c:pt>
                <c:pt idx="105">
                  <c:v>-8.0000000000000058E-4</c:v>
                </c:pt>
                <c:pt idx="106">
                  <c:v>-2.4000000000000011E-3</c:v>
                </c:pt>
                <c:pt idx="107">
                  <c:v>-2.4000000000000011E-3</c:v>
                </c:pt>
                <c:pt idx="108">
                  <c:v>-8.0000000000000058E-4</c:v>
                </c:pt>
                <c:pt idx="109">
                  <c:v>-1.6000000000000007E-3</c:v>
                </c:pt>
                <c:pt idx="110">
                  <c:v>-1.6000000000000007E-3</c:v>
                </c:pt>
                <c:pt idx="111">
                  <c:v>-1.6000000000000007E-3</c:v>
                </c:pt>
                <c:pt idx="112">
                  <c:v>-8.0000000000000058E-4</c:v>
                </c:pt>
                <c:pt idx="113">
                  <c:v>-8.0000000000000058E-4</c:v>
                </c:pt>
                <c:pt idx="114">
                  <c:v>-1.6000000000000007E-3</c:v>
                </c:pt>
                <c:pt idx="115">
                  <c:v>-2.4000000000000011E-3</c:v>
                </c:pt>
                <c:pt idx="116">
                  <c:v>-1.6000000000000007E-3</c:v>
                </c:pt>
                <c:pt idx="117">
                  <c:v>-1.6000000000000007E-3</c:v>
                </c:pt>
                <c:pt idx="118">
                  <c:v>-8.0000000000000058E-4</c:v>
                </c:pt>
                <c:pt idx="119">
                  <c:v>-1.6000000000000007E-3</c:v>
                </c:pt>
                <c:pt idx="120">
                  <c:v>-2.4000000000000011E-3</c:v>
                </c:pt>
                <c:pt idx="121">
                  <c:v>0</c:v>
                </c:pt>
                <c:pt idx="122">
                  <c:v>-2.4000000000000011E-3</c:v>
                </c:pt>
                <c:pt idx="123">
                  <c:v>-1.6000000000000007E-3</c:v>
                </c:pt>
                <c:pt idx="124">
                  <c:v>-2.4000000000000011E-3</c:v>
                </c:pt>
                <c:pt idx="125">
                  <c:v>-1.6000000000000007E-3</c:v>
                </c:pt>
                <c:pt idx="126">
                  <c:v>-2.4000000000000011E-3</c:v>
                </c:pt>
                <c:pt idx="127">
                  <c:v>-1.6000000000000007E-3</c:v>
                </c:pt>
                <c:pt idx="128">
                  <c:v>-3.2000000000000015E-3</c:v>
                </c:pt>
                <c:pt idx="129">
                  <c:v>-1.6000000000000007E-3</c:v>
                </c:pt>
                <c:pt idx="130">
                  <c:v>-8.0000000000000058E-4</c:v>
                </c:pt>
                <c:pt idx="131">
                  <c:v>-1.6000000000000007E-3</c:v>
                </c:pt>
                <c:pt idx="132">
                  <c:v>-2.4000000000000011E-3</c:v>
                </c:pt>
                <c:pt idx="133">
                  <c:v>-2.4000000000000011E-3</c:v>
                </c:pt>
                <c:pt idx="134">
                  <c:v>-1.6000000000000007E-3</c:v>
                </c:pt>
                <c:pt idx="135">
                  <c:v>-2.4000000000000011E-3</c:v>
                </c:pt>
                <c:pt idx="136">
                  <c:v>-8.0000000000000058E-4</c:v>
                </c:pt>
                <c:pt idx="137">
                  <c:v>-3.2000000000000015E-3</c:v>
                </c:pt>
                <c:pt idx="138">
                  <c:v>-4.0000000000000027E-3</c:v>
                </c:pt>
                <c:pt idx="139">
                  <c:v>-3.2000000000000015E-3</c:v>
                </c:pt>
                <c:pt idx="140">
                  <c:v>-2.4000000000000011E-3</c:v>
                </c:pt>
                <c:pt idx="141">
                  <c:v>-3.2000000000000015E-3</c:v>
                </c:pt>
                <c:pt idx="142">
                  <c:v>-2.4000000000000011E-3</c:v>
                </c:pt>
                <c:pt idx="143">
                  <c:v>-1.6000000000000007E-3</c:v>
                </c:pt>
                <c:pt idx="144">
                  <c:v>-4.0000000000000027E-3</c:v>
                </c:pt>
                <c:pt idx="145">
                  <c:v>-3.2000000000000015E-3</c:v>
                </c:pt>
                <c:pt idx="146">
                  <c:v>-2.4000000000000011E-3</c:v>
                </c:pt>
                <c:pt idx="147">
                  <c:v>-1.6000000000000007E-3</c:v>
                </c:pt>
                <c:pt idx="148">
                  <c:v>-3.2000000000000015E-3</c:v>
                </c:pt>
                <c:pt idx="149">
                  <c:v>-2.4000000000000011E-3</c:v>
                </c:pt>
                <c:pt idx="150">
                  <c:v>-2.4000000000000011E-3</c:v>
                </c:pt>
                <c:pt idx="151">
                  <c:v>-1.6000000000000007E-3</c:v>
                </c:pt>
                <c:pt idx="152">
                  <c:v>-2.4000000000000011E-3</c:v>
                </c:pt>
                <c:pt idx="153">
                  <c:v>-3.2000000000000015E-3</c:v>
                </c:pt>
                <c:pt idx="154">
                  <c:v>-1.6000000000000007E-3</c:v>
                </c:pt>
                <c:pt idx="155">
                  <c:v>-3.2000000000000015E-3</c:v>
                </c:pt>
                <c:pt idx="156">
                  <c:v>-2.4000000000000011E-3</c:v>
                </c:pt>
                <c:pt idx="157">
                  <c:v>-1.6000000000000007E-3</c:v>
                </c:pt>
                <c:pt idx="158">
                  <c:v>-2.4000000000000011E-3</c:v>
                </c:pt>
                <c:pt idx="159">
                  <c:v>-8.0000000000000058E-4</c:v>
                </c:pt>
                <c:pt idx="160">
                  <c:v>-4.0000000000000027E-3</c:v>
                </c:pt>
                <c:pt idx="161">
                  <c:v>-3.2000000000000015E-3</c:v>
                </c:pt>
                <c:pt idx="162">
                  <c:v>-4.0000000000000027E-3</c:v>
                </c:pt>
                <c:pt idx="163">
                  <c:v>-8.0000000000000058E-4</c:v>
                </c:pt>
                <c:pt idx="164">
                  <c:v>-2.4000000000000011E-3</c:v>
                </c:pt>
                <c:pt idx="165">
                  <c:v>-6.4000000000000029E-3</c:v>
                </c:pt>
                <c:pt idx="166">
                  <c:v>-5.6000000000000025E-3</c:v>
                </c:pt>
                <c:pt idx="167">
                  <c:v>-8.8000000000000057E-3</c:v>
                </c:pt>
                <c:pt idx="168">
                  <c:v>-4.0000000000000027E-3</c:v>
                </c:pt>
                <c:pt idx="169">
                  <c:v>-5.6000000000000025E-3</c:v>
                </c:pt>
                <c:pt idx="170">
                  <c:v>-3.2000000000000015E-3</c:v>
                </c:pt>
                <c:pt idx="171">
                  <c:v>-5.6000000000000025E-3</c:v>
                </c:pt>
                <c:pt idx="172">
                  <c:v>-8.0000000000000071E-3</c:v>
                </c:pt>
                <c:pt idx="173">
                  <c:v>-8.0000000000000071E-3</c:v>
                </c:pt>
                <c:pt idx="174">
                  <c:v>-1.1200000000000007E-2</c:v>
                </c:pt>
                <c:pt idx="175">
                  <c:v>-1.2000000000000005E-2</c:v>
                </c:pt>
                <c:pt idx="176">
                  <c:v>-8.8000000000000057E-3</c:v>
                </c:pt>
                <c:pt idx="177">
                  <c:v>-7.2000000000000033E-3</c:v>
                </c:pt>
                <c:pt idx="178">
                  <c:v>-1.1200000000000007E-2</c:v>
                </c:pt>
                <c:pt idx="179">
                  <c:v>-2.1600000000000012E-2</c:v>
                </c:pt>
                <c:pt idx="180">
                  <c:v>-1.4400000000000001E-2</c:v>
                </c:pt>
                <c:pt idx="181">
                  <c:v>-2.8800000000000006E-2</c:v>
                </c:pt>
                <c:pt idx="182">
                  <c:v>-4.8000000000000022E-2</c:v>
                </c:pt>
                <c:pt idx="183">
                  <c:v>-4.2400000000000014E-2</c:v>
                </c:pt>
                <c:pt idx="184">
                  <c:v>3.2000000000000015E-3</c:v>
                </c:pt>
                <c:pt idx="185">
                  <c:v>1.6800000000000009E-2</c:v>
                </c:pt>
                <c:pt idx="186">
                  <c:v>9.4400000000000026E-2</c:v>
                </c:pt>
                <c:pt idx="187">
                  <c:v>3.2000000000000015E-2</c:v>
                </c:pt>
                <c:pt idx="188">
                  <c:v>4.0000000000000027E-3</c:v>
                </c:pt>
                <c:pt idx="189">
                  <c:v>1.2000000000000005E-2</c:v>
                </c:pt>
                <c:pt idx="190">
                  <c:v>8.8000000000000057E-3</c:v>
                </c:pt>
                <c:pt idx="191">
                  <c:v>8.0000000000000071E-3</c:v>
                </c:pt>
                <c:pt idx="192">
                  <c:v>5.6000000000000025E-3</c:v>
                </c:pt>
                <c:pt idx="193">
                  <c:v>1.4400000000000001E-2</c:v>
                </c:pt>
                <c:pt idx="194">
                  <c:v>9.6000000000000026E-3</c:v>
                </c:pt>
                <c:pt idx="195">
                  <c:v>7.2000000000000033E-3</c:v>
                </c:pt>
                <c:pt idx="196">
                  <c:v>3.2000000000000015E-3</c:v>
                </c:pt>
                <c:pt idx="197">
                  <c:v>7.2000000000000033E-3</c:v>
                </c:pt>
                <c:pt idx="198">
                  <c:v>5.6000000000000025E-3</c:v>
                </c:pt>
                <c:pt idx="199">
                  <c:v>4.0000000000000027E-3</c:v>
                </c:pt>
                <c:pt idx="200">
                  <c:v>1.6000000000000007E-3</c:v>
                </c:pt>
                <c:pt idx="201">
                  <c:v>4.0000000000000027E-3</c:v>
                </c:pt>
                <c:pt idx="202">
                  <c:v>1.6000000000000007E-3</c:v>
                </c:pt>
                <c:pt idx="203">
                  <c:v>2.4000000000000011E-3</c:v>
                </c:pt>
                <c:pt idx="204">
                  <c:v>3.2000000000000015E-3</c:v>
                </c:pt>
                <c:pt idx="205">
                  <c:v>0</c:v>
                </c:pt>
                <c:pt idx="206">
                  <c:v>4.0000000000000027E-3</c:v>
                </c:pt>
                <c:pt idx="207">
                  <c:v>2.4000000000000011E-3</c:v>
                </c:pt>
                <c:pt idx="208">
                  <c:v>0</c:v>
                </c:pt>
                <c:pt idx="209">
                  <c:v>1.6000000000000007E-3</c:v>
                </c:pt>
                <c:pt idx="210">
                  <c:v>1.6000000000000007E-3</c:v>
                </c:pt>
                <c:pt idx="211">
                  <c:v>1.6000000000000007E-3</c:v>
                </c:pt>
                <c:pt idx="212">
                  <c:v>0</c:v>
                </c:pt>
                <c:pt idx="213">
                  <c:v>1.6000000000000007E-3</c:v>
                </c:pt>
                <c:pt idx="214">
                  <c:v>1.6000000000000007E-3</c:v>
                </c:pt>
                <c:pt idx="215">
                  <c:v>0</c:v>
                </c:pt>
                <c:pt idx="216">
                  <c:v>1.6000000000000007E-3</c:v>
                </c:pt>
                <c:pt idx="217">
                  <c:v>2.4000000000000011E-3</c:v>
                </c:pt>
                <c:pt idx="218">
                  <c:v>2.4000000000000011E-3</c:v>
                </c:pt>
                <c:pt idx="219">
                  <c:v>8.0000000000000058E-4</c:v>
                </c:pt>
                <c:pt idx="220">
                  <c:v>1.6000000000000007E-3</c:v>
                </c:pt>
                <c:pt idx="221">
                  <c:v>2.4000000000000011E-3</c:v>
                </c:pt>
                <c:pt idx="222">
                  <c:v>8.0000000000000058E-4</c:v>
                </c:pt>
                <c:pt idx="223">
                  <c:v>2.4000000000000011E-3</c:v>
                </c:pt>
                <c:pt idx="224">
                  <c:v>1.6000000000000007E-3</c:v>
                </c:pt>
                <c:pt idx="225">
                  <c:v>8.0000000000000058E-4</c:v>
                </c:pt>
                <c:pt idx="226">
                  <c:v>0</c:v>
                </c:pt>
                <c:pt idx="227">
                  <c:v>8.0000000000000058E-4</c:v>
                </c:pt>
                <c:pt idx="228">
                  <c:v>0</c:v>
                </c:pt>
                <c:pt idx="229">
                  <c:v>1.6000000000000007E-3</c:v>
                </c:pt>
                <c:pt idx="230">
                  <c:v>8.0000000000000058E-4</c:v>
                </c:pt>
                <c:pt idx="231">
                  <c:v>1.6000000000000007E-3</c:v>
                </c:pt>
                <c:pt idx="232">
                  <c:v>8.0000000000000058E-4</c:v>
                </c:pt>
                <c:pt idx="233">
                  <c:v>8.0000000000000058E-4</c:v>
                </c:pt>
                <c:pt idx="234">
                  <c:v>1.6000000000000007E-3</c:v>
                </c:pt>
                <c:pt idx="235">
                  <c:v>1.6000000000000007E-3</c:v>
                </c:pt>
                <c:pt idx="236">
                  <c:v>1.6000000000000007E-3</c:v>
                </c:pt>
                <c:pt idx="237">
                  <c:v>8.0000000000000058E-4</c:v>
                </c:pt>
                <c:pt idx="238">
                  <c:v>8.0000000000000058E-4</c:v>
                </c:pt>
                <c:pt idx="239">
                  <c:v>1.6000000000000007E-3</c:v>
                </c:pt>
                <c:pt idx="240">
                  <c:v>1.6000000000000007E-3</c:v>
                </c:pt>
                <c:pt idx="241">
                  <c:v>0</c:v>
                </c:pt>
                <c:pt idx="242">
                  <c:v>8.0000000000000058E-4</c:v>
                </c:pt>
                <c:pt idx="243">
                  <c:v>8.0000000000000058E-4</c:v>
                </c:pt>
                <c:pt idx="244">
                  <c:v>-8.0000000000000058E-4</c:v>
                </c:pt>
                <c:pt idx="245">
                  <c:v>2.4000000000000011E-3</c:v>
                </c:pt>
                <c:pt idx="246">
                  <c:v>1.6000000000000007E-3</c:v>
                </c:pt>
                <c:pt idx="247">
                  <c:v>8.0000000000000058E-4</c:v>
                </c:pt>
                <c:pt idx="248">
                  <c:v>0</c:v>
                </c:pt>
                <c:pt idx="249">
                  <c:v>8.0000000000000058E-4</c:v>
                </c:pt>
                <c:pt idx="250">
                  <c:v>2.4000000000000011E-3</c:v>
                </c:pt>
                <c:pt idx="251">
                  <c:v>8.0000000000000058E-4</c:v>
                </c:pt>
                <c:pt idx="252">
                  <c:v>8.0000000000000058E-4</c:v>
                </c:pt>
                <c:pt idx="253">
                  <c:v>0</c:v>
                </c:pt>
                <c:pt idx="254">
                  <c:v>8.0000000000000058E-4</c:v>
                </c:pt>
                <c:pt idx="255">
                  <c:v>8.0000000000000058E-4</c:v>
                </c:pt>
                <c:pt idx="256">
                  <c:v>0</c:v>
                </c:pt>
                <c:pt idx="257">
                  <c:v>8.0000000000000058E-4</c:v>
                </c:pt>
                <c:pt idx="258">
                  <c:v>0</c:v>
                </c:pt>
                <c:pt idx="259">
                  <c:v>8.0000000000000058E-4</c:v>
                </c:pt>
                <c:pt idx="260">
                  <c:v>8.0000000000000058E-4</c:v>
                </c:pt>
                <c:pt idx="261">
                  <c:v>1.6000000000000007E-3</c:v>
                </c:pt>
                <c:pt idx="262">
                  <c:v>8.0000000000000058E-4</c:v>
                </c:pt>
                <c:pt idx="263">
                  <c:v>8.0000000000000058E-4</c:v>
                </c:pt>
                <c:pt idx="264">
                  <c:v>1.6000000000000007E-3</c:v>
                </c:pt>
                <c:pt idx="265">
                  <c:v>1.6000000000000007E-3</c:v>
                </c:pt>
                <c:pt idx="266">
                  <c:v>8.0000000000000058E-4</c:v>
                </c:pt>
                <c:pt idx="267">
                  <c:v>-8.0000000000000058E-4</c:v>
                </c:pt>
                <c:pt idx="268">
                  <c:v>8.0000000000000058E-4</c:v>
                </c:pt>
                <c:pt idx="269">
                  <c:v>1.6000000000000007E-3</c:v>
                </c:pt>
                <c:pt idx="270">
                  <c:v>8.0000000000000058E-4</c:v>
                </c:pt>
                <c:pt idx="271">
                  <c:v>1.6000000000000007E-3</c:v>
                </c:pt>
                <c:pt idx="272">
                  <c:v>0</c:v>
                </c:pt>
                <c:pt idx="273">
                  <c:v>8.0000000000000058E-4</c:v>
                </c:pt>
                <c:pt idx="274">
                  <c:v>8.0000000000000058E-4</c:v>
                </c:pt>
                <c:pt idx="275">
                  <c:v>0</c:v>
                </c:pt>
                <c:pt idx="276">
                  <c:v>0</c:v>
                </c:pt>
                <c:pt idx="277">
                  <c:v>8.0000000000000058E-4</c:v>
                </c:pt>
                <c:pt idx="278">
                  <c:v>0</c:v>
                </c:pt>
                <c:pt idx="279">
                  <c:v>8.0000000000000058E-4</c:v>
                </c:pt>
                <c:pt idx="280">
                  <c:v>8.0000000000000058E-4</c:v>
                </c:pt>
                <c:pt idx="281">
                  <c:v>-8.0000000000000058E-4</c:v>
                </c:pt>
                <c:pt idx="282">
                  <c:v>-8.0000000000000058E-4</c:v>
                </c:pt>
                <c:pt idx="283">
                  <c:v>8.0000000000000058E-4</c:v>
                </c:pt>
                <c:pt idx="284">
                  <c:v>8.0000000000000058E-4</c:v>
                </c:pt>
                <c:pt idx="285">
                  <c:v>0</c:v>
                </c:pt>
                <c:pt idx="286">
                  <c:v>8.0000000000000058E-4</c:v>
                </c:pt>
                <c:pt idx="287">
                  <c:v>0</c:v>
                </c:pt>
                <c:pt idx="288">
                  <c:v>0</c:v>
                </c:pt>
                <c:pt idx="289">
                  <c:v>-1.6000000000000007E-3</c:v>
                </c:pt>
                <c:pt idx="290">
                  <c:v>-8.0000000000000058E-4</c:v>
                </c:pt>
                <c:pt idx="291">
                  <c:v>8.0000000000000058E-4</c:v>
                </c:pt>
                <c:pt idx="292">
                  <c:v>8.0000000000000058E-4</c:v>
                </c:pt>
                <c:pt idx="293">
                  <c:v>8.0000000000000058E-4</c:v>
                </c:pt>
                <c:pt idx="294">
                  <c:v>8.0000000000000058E-4</c:v>
                </c:pt>
                <c:pt idx="295">
                  <c:v>8.0000000000000058E-4</c:v>
                </c:pt>
                <c:pt idx="296">
                  <c:v>-1.6000000000000007E-3</c:v>
                </c:pt>
                <c:pt idx="297">
                  <c:v>-1.6000000000000007E-3</c:v>
                </c:pt>
                <c:pt idx="298">
                  <c:v>8.0000000000000058E-4</c:v>
                </c:pt>
                <c:pt idx="299">
                  <c:v>8.0000000000000058E-4</c:v>
                </c:pt>
                <c:pt idx="300">
                  <c:v>0</c:v>
                </c:pt>
              </c:numCache>
            </c:numRef>
          </c:yVal>
          <c:smooth val="1"/>
        </c:ser>
        <c:axId val="67780608"/>
        <c:axId val="67782144"/>
      </c:scatterChart>
      <c:valAx>
        <c:axId val="67780608"/>
        <c:scaling>
          <c:orientation val="minMax"/>
        </c:scaling>
        <c:delete val="1"/>
        <c:axPos val="b"/>
        <c:numFmt formatCode="General" sourceLinked="1"/>
        <c:tickLblPos val="none"/>
        <c:crossAx val="67782144"/>
        <c:crosses val="autoZero"/>
        <c:crossBetween val="midCat"/>
      </c:valAx>
      <c:valAx>
        <c:axId val="67782144"/>
        <c:scaling>
          <c:orientation val="minMax"/>
        </c:scaling>
        <c:delete val="1"/>
        <c:axPos val="l"/>
        <c:numFmt formatCode="General" sourceLinked="1"/>
        <c:tickLblPos val="none"/>
        <c:crossAx val="67780608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4"/>
          <c:order val="4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'dopp_lines.csv'!$A$1:$A$1002</c:f>
            </c:numRef>
          </c:xVal>
          <c:yVal>
            <c:numRef>
              <c:f>'dopp_lines.csv'!$B$1:$B$1002</c:f>
            </c:numRef>
          </c:yVal>
          <c:smooth val="1"/>
        </c:ser>
        <c:ser>
          <c:idx val="5"/>
          <c:order val="5"/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'dopp_lines.csv'!$A$1:$A$1001</c:f>
            </c:numRef>
          </c:xVal>
          <c:yVal>
            <c:numRef>
              <c:f>'dopp_lines.csv'!$C$1:$C$1001</c:f>
            </c:numRef>
          </c:yVal>
          <c:smooth val="1"/>
        </c:ser>
        <c:ser>
          <c:idx val="6"/>
          <c:order val="6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'dopp_lines.csv'!$A$1:$A$1002</c:f>
            </c:numRef>
          </c:xVal>
          <c:yVal>
            <c:numRef>
              <c:f>'dopp_lines.csv'!$B$1:$B$1002</c:f>
            </c:numRef>
          </c:yVal>
          <c:smooth val="1"/>
        </c:ser>
        <c:ser>
          <c:idx val="7"/>
          <c:order val="7"/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'dopp_lines.csv'!$A$1:$A$1001</c:f>
            </c:numRef>
          </c:xVal>
          <c:yVal>
            <c:numRef>
              <c:f>'dopp_lines.csv'!$C$1:$C$1001</c:f>
            </c:numRef>
          </c:yVal>
          <c:smooth val="1"/>
        </c:ser>
        <c:ser>
          <c:idx val="2"/>
          <c:order val="2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'dopp_lines.csv'!$A$1:$A$1002</c:f>
            </c:numRef>
          </c:xVal>
          <c:yVal>
            <c:numRef>
              <c:f>'dopp_lines.csv'!$B$1:$B$1002</c:f>
            </c:numRef>
          </c:yVal>
          <c:smooth val="1"/>
        </c:ser>
        <c:ser>
          <c:idx val="3"/>
          <c:order val="3"/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'dopp_lines.csv'!$A$1:$A$1001</c:f>
            </c:numRef>
          </c:xVal>
          <c:yVal>
            <c:numRef>
              <c:f>'dopp_lines.csv'!$C$1:$C$1001</c:f>
            </c:numRef>
          </c:yVal>
          <c:smooth val="1"/>
        </c:ser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'dopp_lines.csv'!$A$1:$A$1002</c:f>
              <c:numCache>
                <c:formatCode>0.00E+00</c:formatCode>
                <c:ptCount val="1002"/>
                <c:pt idx="0">
                  <c:v>-1597400000</c:v>
                </c:pt>
                <c:pt idx="1">
                  <c:v>-1594200000</c:v>
                </c:pt>
                <c:pt idx="2">
                  <c:v>-1591000000</c:v>
                </c:pt>
                <c:pt idx="3">
                  <c:v>-1587799999.9999998</c:v>
                </c:pt>
                <c:pt idx="4">
                  <c:v>-1584600000</c:v>
                </c:pt>
                <c:pt idx="5">
                  <c:v>-1581400000</c:v>
                </c:pt>
                <c:pt idx="6">
                  <c:v>-1578200000</c:v>
                </c:pt>
                <c:pt idx="7">
                  <c:v>-1575000000</c:v>
                </c:pt>
                <c:pt idx="8">
                  <c:v>-1571799999.9999998</c:v>
                </c:pt>
                <c:pt idx="9">
                  <c:v>-1568600000</c:v>
                </c:pt>
                <c:pt idx="10">
                  <c:v>-1565400000</c:v>
                </c:pt>
                <c:pt idx="11">
                  <c:v>-1562200000</c:v>
                </c:pt>
                <c:pt idx="12">
                  <c:v>-1559100000</c:v>
                </c:pt>
                <c:pt idx="13">
                  <c:v>-1555899999.9999998</c:v>
                </c:pt>
                <c:pt idx="14">
                  <c:v>-1552700000</c:v>
                </c:pt>
                <c:pt idx="15">
                  <c:v>-1549499999.9999998</c:v>
                </c:pt>
                <c:pt idx="16">
                  <c:v>-1546300000</c:v>
                </c:pt>
                <c:pt idx="17">
                  <c:v>-1543100000</c:v>
                </c:pt>
                <c:pt idx="18">
                  <c:v>-1539899999.9999998</c:v>
                </c:pt>
                <c:pt idx="19">
                  <c:v>-1536700000</c:v>
                </c:pt>
                <c:pt idx="20">
                  <c:v>-1533499999.9999998</c:v>
                </c:pt>
                <c:pt idx="21">
                  <c:v>-1530300000</c:v>
                </c:pt>
                <c:pt idx="22">
                  <c:v>-1527100000</c:v>
                </c:pt>
                <c:pt idx="23">
                  <c:v>-1523899999.9999998</c:v>
                </c:pt>
                <c:pt idx="24">
                  <c:v>-1520700000</c:v>
                </c:pt>
                <c:pt idx="25">
                  <c:v>-1517499999.9999998</c:v>
                </c:pt>
                <c:pt idx="26">
                  <c:v>-1514300000</c:v>
                </c:pt>
                <c:pt idx="27">
                  <c:v>-1511100000</c:v>
                </c:pt>
                <c:pt idx="28">
                  <c:v>-1507899999.9999998</c:v>
                </c:pt>
                <c:pt idx="29">
                  <c:v>-1504700000</c:v>
                </c:pt>
                <c:pt idx="30">
                  <c:v>-1501499999.9999998</c:v>
                </c:pt>
                <c:pt idx="31">
                  <c:v>-1498400000</c:v>
                </c:pt>
                <c:pt idx="32">
                  <c:v>-1495199999.9999998</c:v>
                </c:pt>
                <c:pt idx="33">
                  <c:v>-1492000000</c:v>
                </c:pt>
                <c:pt idx="34">
                  <c:v>-1488800000</c:v>
                </c:pt>
                <c:pt idx="35">
                  <c:v>-1485599999.9999998</c:v>
                </c:pt>
                <c:pt idx="36">
                  <c:v>-1482400000</c:v>
                </c:pt>
                <c:pt idx="37">
                  <c:v>-1479199999.9999998</c:v>
                </c:pt>
                <c:pt idx="38">
                  <c:v>-1476000000</c:v>
                </c:pt>
                <c:pt idx="39">
                  <c:v>-1472800000</c:v>
                </c:pt>
                <c:pt idx="40">
                  <c:v>-1469599999.9999998</c:v>
                </c:pt>
                <c:pt idx="41">
                  <c:v>-1466400000</c:v>
                </c:pt>
                <c:pt idx="42">
                  <c:v>-1463199999.9999998</c:v>
                </c:pt>
                <c:pt idx="43">
                  <c:v>-1460000000</c:v>
                </c:pt>
                <c:pt idx="44">
                  <c:v>-1456799999.9999998</c:v>
                </c:pt>
                <c:pt idx="45">
                  <c:v>-1453599999.9999998</c:v>
                </c:pt>
                <c:pt idx="46">
                  <c:v>-1450400000</c:v>
                </c:pt>
                <c:pt idx="47">
                  <c:v>-1447199999.9999998</c:v>
                </c:pt>
                <c:pt idx="48">
                  <c:v>-1444000000</c:v>
                </c:pt>
                <c:pt idx="49">
                  <c:v>-1440799999.9999998</c:v>
                </c:pt>
                <c:pt idx="50">
                  <c:v>-1437699999.9999998</c:v>
                </c:pt>
                <c:pt idx="51">
                  <c:v>-1434500000</c:v>
                </c:pt>
                <c:pt idx="52">
                  <c:v>-1431299999.9999998</c:v>
                </c:pt>
                <c:pt idx="53">
                  <c:v>-1428100000</c:v>
                </c:pt>
                <c:pt idx="54">
                  <c:v>-1424899999.9999998</c:v>
                </c:pt>
                <c:pt idx="55">
                  <c:v>-1421699999.9999998</c:v>
                </c:pt>
                <c:pt idx="56">
                  <c:v>-1418499999.9999998</c:v>
                </c:pt>
                <c:pt idx="57">
                  <c:v>-1415299999.9999998</c:v>
                </c:pt>
                <c:pt idx="58">
                  <c:v>-1412100000</c:v>
                </c:pt>
                <c:pt idx="59">
                  <c:v>-1408899999.9999998</c:v>
                </c:pt>
                <c:pt idx="60">
                  <c:v>-1405699999.9999998</c:v>
                </c:pt>
                <c:pt idx="61">
                  <c:v>-1402499999.9999998</c:v>
                </c:pt>
                <c:pt idx="62">
                  <c:v>-1399300000</c:v>
                </c:pt>
                <c:pt idx="63">
                  <c:v>-1396100000</c:v>
                </c:pt>
                <c:pt idx="64">
                  <c:v>-1392900000</c:v>
                </c:pt>
                <c:pt idx="65">
                  <c:v>-1389700000</c:v>
                </c:pt>
                <c:pt idx="66">
                  <c:v>-1386500000</c:v>
                </c:pt>
                <c:pt idx="67">
                  <c:v>-1383300000</c:v>
                </c:pt>
                <c:pt idx="68">
                  <c:v>-1380100000</c:v>
                </c:pt>
                <c:pt idx="69">
                  <c:v>-1377000000</c:v>
                </c:pt>
                <c:pt idx="70">
                  <c:v>-1373800000</c:v>
                </c:pt>
                <c:pt idx="71">
                  <c:v>-1370600000</c:v>
                </c:pt>
                <c:pt idx="72">
                  <c:v>-1367400000</c:v>
                </c:pt>
                <c:pt idx="73">
                  <c:v>-1364200000</c:v>
                </c:pt>
                <c:pt idx="74">
                  <c:v>-1361000000</c:v>
                </c:pt>
                <c:pt idx="75">
                  <c:v>-1357800000</c:v>
                </c:pt>
                <c:pt idx="76">
                  <c:v>-1354600000</c:v>
                </c:pt>
                <c:pt idx="77">
                  <c:v>-1351400000</c:v>
                </c:pt>
                <c:pt idx="78">
                  <c:v>-1348200000</c:v>
                </c:pt>
                <c:pt idx="79">
                  <c:v>-1345000000</c:v>
                </c:pt>
                <c:pt idx="80">
                  <c:v>-1341800000</c:v>
                </c:pt>
                <c:pt idx="81">
                  <c:v>-1338600000</c:v>
                </c:pt>
                <c:pt idx="82">
                  <c:v>-1335400000</c:v>
                </c:pt>
                <c:pt idx="83">
                  <c:v>-1332200000</c:v>
                </c:pt>
                <c:pt idx="84">
                  <c:v>-1329000000</c:v>
                </c:pt>
                <c:pt idx="85">
                  <c:v>-1325799999.9999998</c:v>
                </c:pt>
                <c:pt idx="86">
                  <c:v>-1322600000</c:v>
                </c:pt>
                <c:pt idx="87">
                  <c:v>-1319400000</c:v>
                </c:pt>
                <c:pt idx="88">
                  <c:v>-1316200000</c:v>
                </c:pt>
                <c:pt idx="89">
                  <c:v>-1313100000</c:v>
                </c:pt>
                <c:pt idx="90">
                  <c:v>-1309899999.9999998</c:v>
                </c:pt>
                <c:pt idx="91">
                  <c:v>-1306700000</c:v>
                </c:pt>
                <c:pt idx="92">
                  <c:v>-1303500000</c:v>
                </c:pt>
                <c:pt idx="93">
                  <c:v>-1300300000</c:v>
                </c:pt>
                <c:pt idx="94">
                  <c:v>-1297100000</c:v>
                </c:pt>
                <c:pt idx="95">
                  <c:v>-1293899999.9999998</c:v>
                </c:pt>
                <c:pt idx="96">
                  <c:v>-1290700000</c:v>
                </c:pt>
                <c:pt idx="97">
                  <c:v>-1287499999.9999998</c:v>
                </c:pt>
                <c:pt idx="98">
                  <c:v>-1284300000</c:v>
                </c:pt>
                <c:pt idx="99">
                  <c:v>-1281100000</c:v>
                </c:pt>
                <c:pt idx="100">
                  <c:v>-1277899999.9999998</c:v>
                </c:pt>
                <c:pt idx="101">
                  <c:v>-1274700000</c:v>
                </c:pt>
                <c:pt idx="102">
                  <c:v>-1271499999.9999998</c:v>
                </c:pt>
                <c:pt idx="103">
                  <c:v>-1268300000</c:v>
                </c:pt>
                <c:pt idx="104">
                  <c:v>-1265100000</c:v>
                </c:pt>
                <c:pt idx="105">
                  <c:v>-1261899999.9999998</c:v>
                </c:pt>
                <c:pt idx="106">
                  <c:v>-1258700000</c:v>
                </c:pt>
                <c:pt idx="107">
                  <c:v>-1255499999.9999998</c:v>
                </c:pt>
                <c:pt idx="108">
                  <c:v>-1252400000</c:v>
                </c:pt>
                <c:pt idx="109">
                  <c:v>-1249199999.9999998</c:v>
                </c:pt>
                <c:pt idx="110">
                  <c:v>-1246000000</c:v>
                </c:pt>
                <c:pt idx="111">
                  <c:v>-1242800000</c:v>
                </c:pt>
                <c:pt idx="112">
                  <c:v>-1239599999.9999998</c:v>
                </c:pt>
                <c:pt idx="113">
                  <c:v>-1236400000</c:v>
                </c:pt>
                <c:pt idx="114">
                  <c:v>-1233199999.9999998</c:v>
                </c:pt>
                <c:pt idx="115">
                  <c:v>-1230000000</c:v>
                </c:pt>
                <c:pt idx="116">
                  <c:v>-1226800000</c:v>
                </c:pt>
                <c:pt idx="117">
                  <c:v>-1223599999.9999998</c:v>
                </c:pt>
                <c:pt idx="118">
                  <c:v>-1220400000</c:v>
                </c:pt>
                <c:pt idx="119">
                  <c:v>-1217199999.9999998</c:v>
                </c:pt>
                <c:pt idx="120">
                  <c:v>-1214000000</c:v>
                </c:pt>
                <c:pt idx="121">
                  <c:v>-1210799999.9999998</c:v>
                </c:pt>
                <c:pt idx="122">
                  <c:v>-1207599999.9999998</c:v>
                </c:pt>
                <c:pt idx="123">
                  <c:v>-1204400000</c:v>
                </c:pt>
                <c:pt idx="124">
                  <c:v>-1201199999.9999998</c:v>
                </c:pt>
                <c:pt idx="125">
                  <c:v>-1198000000.0000002</c:v>
                </c:pt>
                <c:pt idx="126">
                  <c:v>-1194800000</c:v>
                </c:pt>
                <c:pt idx="127">
                  <c:v>-1191700000</c:v>
                </c:pt>
                <c:pt idx="128">
                  <c:v>-1188500000</c:v>
                </c:pt>
                <c:pt idx="129">
                  <c:v>-1185300000</c:v>
                </c:pt>
                <c:pt idx="130">
                  <c:v>-1182100000.0000002</c:v>
                </c:pt>
                <c:pt idx="131">
                  <c:v>-1178900000</c:v>
                </c:pt>
                <c:pt idx="132">
                  <c:v>-1175700000</c:v>
                </c:pt>
                <c:pt idx="133">
                  <c:v>-1172500000</c:v>
                </c:pt>
                <c:pt idx="134">
                  <c:v>-1169300000</c:v>
                </c:pt>
                <c:pt idx="135">
                  <c:v>-1166100000.0000002</c:v>
                </c:pt>
                <c:pt idx="136">
                  <c:v>-1162900000</c:v>
                </c:pt>
                <c:pt idx="137">
                  <c:v>-1159700000</c:v>
                </c:pt>
                <c:pt idx="138">
                  <c:v>-1156500000</c:v>
                </c:pt>
                <c:pt idx="139">
                  <c:v>-1153300000</c:v>
                </c:pt>
                <c:pt idx="140">
                  <c:v>-1150100000.0000002</c:v>
                </c:pt>
                <c:pt idx="141">
                  <c:v>-1146900000</c:v>
                </c:pt>
                <c:pt idx="142">
                  <c:v>-1143700000</c:v>
                </c:pt>
                <c:pt idx="143">
                  <c:v>-1140500000</c:v>
                </c:pt>
                <c:pt idx="144">
                  <c:v>-1137300000</c:v>
                </c:pt>
                <c:pt idx="145">
                  <c:v>-1134100000</c:v>
                </c:pt>
                <c:pt idx="146">
                  <c:v>-1131000000</c:v>
                </c:pt>
                <c:pt idx="147">
                  <c:v>-1127800000</c:v>
                </c:pt>
                <c:pt idx="148">
                  <c:v>-1124600000</c:v>
                </c:pt>
                <c:pt idx="149">
                  <c:v>-1121400000</c:v>
                </c:pt>
                <c:pt idx="150">
                  <c:v>-1118200000</c:v>
                </c:pt>
                <c:pt idx="151">
                  <c:v>-1115000000</c:v>
                </c:pt>
                <c:pt idx="152">
                  <c:v>-1111800000</c:v>
                </c:pt>
                <c:pt idx="153">
                  <c:v>-1108600000</c:v>
                </c:pt>
                <c:pt idx="154">
                  <c:v>-1105400000</c:v>
                </c:pt>
                <c:pt idx="155">
                  <c:v>-1102200000</c:v>
                </c:pt>
                <c:pt idx="156">
                  <c:v>-1099000000</c:v>
                </c:pt>
                <c:pt idx="157">
                  <c:v>-1095800000</c:v>
                </c:pt>
                <c:pt idx="158">
                  <c:v>-1092600000</c:v>
                </c:pt>
                <c:pt idx="159">
                  <c:v>-1089400000</c:v>
                </c:pt>
                <c:pt idx="160">
                  <c:v>-1086200000</c:v>
                </c:pt>
                <c:pt idx="161">
                  <c:v>-1083000000</c:v>
                </c:pt>
                <c:pt idx="162">
                  <c:v>-1079799999.9999998</c:v>
                </c:pt>
                <c:pt idx="163">
                  <c:v>-1076600000</c:v>
                </c:pt>
                <c:pt idx="164">
                  <c:v>-1073399999.9999999</c:v>
                </c:pt>
                <c:pt idx="165">
                  <c:v>-1070300000</c:v>
                </c:pt>
                <c:pt idx="166">
                  <c:v>-1067099999.9999999</c:v>
                </c:pt>
                <c:pt idx="167">
                  <c:v>-1063899999.9999999</c:v>
                </c:pt>
                <c:pt idx="168">
                  <c:v>-1060700000</c:v>
                </c:pt>
                <c:pt idx="169">
                  <c:v>-1057499999.9999999</c:v>
                </c:pt>
                <c:pt idx="170">
                  <c:v>-1054300000</c:v>
                </c:pt>
                <c:pt idx="171">
                  <c:v>-1051099999.9999999</c:v>
                </c:pt>
                <c:pt idx="172">
                  <c:v>-1047899999.9999999</c:v>
                </c:pt>
                <c:pt idx="173">
                  <c:v>-1044700000</c:v>
                </c:pt>
                <c:pt idx="174">
                  <c:v>-1041499999.9999999</c:v>
                </c:pt>
                <c:pt idx="175">
                  <c:v>-1038300000</c:v>
                </c:pt>
                <c:pt idx="176">
                  <c:v>-1035099999.9999999</c:v>
                </c:pt>
                <c:pt idx="177">
                  <c:v>-1031899999.9999998</c:v>
                </c:pt>
                <c:pt idx="178">
                  <c:v>-1028700000</c:v>
                </c:pt>
                <c:pt idx="179">
                  <c:v>-1025499999.9999999</c:v>
                </c:pt>
                <c:pt idx="180">
                  <c:v>-1022300000</c:v>
                </c:pt>
                <c:pt idx="181">
                  <c:v>-1019099999.9999999</c:v>
                </c:pt>
                <c:pt idx="182">
                  <c:v>-1015899999.9999998</c:v>
                </c:pt>
                <c:pt idx="183">
                  <c:v>-1012699999.9999999</c:v>
                </c:pt>
                <c:pt idx="184">
                  <c:v>-1009599999.9999999</c:v>
                </c:pt>
                <c:pt idx="185">
                  <c:v>-1006400000</c:v>
                </c:pt>
                <c:pt idx="186">
                  <c:v>-1003199999.9999999</c:v>
                </c:pt>
                <c:pt idx="187">
                  <c:v>-999970000.00000012</c:v>
                </c:pt>
                <c:pt idx="188">
                  <c:v>-996770000.00000012</c:v>
                </c:pt>
                <c:pt idx="189">
                  <c:v>-993580000</c:v>
                </c:pt>
                <c:pt idx="190">
                  <c:v>-990380000</c:v>
                </c:pt>
                <c:pt idx="191">
                  <c:v>-987190000</c:v>
                </c:pt>
                <c:pt idx="192">
                  <c:v>-983990000</c:v>
                </c:pt>
                <c:pt idx="193">
                  <c:v>-980800000</c:v>
                </c:pt>
                <c:pt idx="194">
                  <c:v>-977600000</c:v>
                </c:pt>
                <c:pt idx="195">
                  <c:v>-974409999.99999976</c:v>
                </c:pt>
                <c:pt idx="196">
                  <c:v>-971210000</c:v>
                </c:pt>
                <c:pt idx="197">
                  <c:v>-968019999.99999988</c:v>
                </c:pt>
                <c:pt idx="198">
                  <c:v>-964819999.99999976</c:v>
                </c:pt>
                <c:pt idx="199">
                  <c:v>-961629999.99999988</c:v>
                </c:pt>
                <c:pt idx="200">
                  <c:v>-958429999.99999988</c:v>
                </c:pt>
                <c:pt idx="201">
                  <c:v>-955240000.00000024</c:v>
                </c:pt>
                <c:pt idx="202">
                  <c:v>-952040000</c:v>
                </c:pt>
                <c:pt idx="203">
                  <c:v>-948850000</c:v>
                </c:pt>
                <c:pt idx="204">
                  <c:v>-945650000.00000024</c:v>
                </c:pt>
                <c:pt idx="205">
                  <c:v>-942460000</c:v>
                </c:pt>
                <c:pt idx="206">
                  <c:v>-939270000.00000012</c:v>
                </c:pt>
                <c:pt idx="207">
                  <c:v>-936070000.00000012</c:v>
                </c:pt>
                <c:pt idx="208">
                  <c:v>-932879999.99999988</c:v>
                </c:pt>
                <c:pt idx="209">
                  <c:v>-929679999.99999988</c:v>
                </c:pt>
                <c:pt idx="210">
                  <c:v>-926489999.99999988</c:v>
                </c:pt>
                <c:pt idx="211">
                  <c:v>-923289999.99999988</c:v>
                </c:pt>
                <c:pt idx="212">
                  <c:v>-920099999.99999988</c:v>
                </c:pt>
                <c:pt idx="213">
                  <c:v>-916900000</c:v>
                </c:pt>
                <c:pt idx="214">
                  <c:v>-913709999.99999988</c:v>
                </c:pt>
                <c:pt idx="215">
                  <c:v>-910510000</c:v>
                </c:pt>
                <c:pt idx="216">
                  <c:v>-907320000</c:v>
                </c:pt>
                <c:pt idx="217">
                  <c:v>-904119999.99999976</c:v>
                </c:pt>
                <c:pt idx="218">
                  <c:v>-900930000</c:v>
                </c:pt>
                <c:pt idx="219">
                  <c:v>-897730000</c:v>
                </c:pt>
                <c:pt idx="220">
                  <c:v>-894540000.00000012</c:v>
                </c:pt>
                <c:pt idx="221">
                  <c:v>-891340000.00000012</c:v>
                </c:pt>
                <c:pt idx="222">
                  <c:v>-888150000.00000012</c:v>
                </c:pt>
                <c:pt idx="223">
                  <c:v>-884950000.00000012</c:v>
                </c:pt>
                <c:pt idx="224">
                  <c:v>-881760000</c:v>
                </c:pt>
                <c:pt idx="225">
                  <c:v>-878560000</c:v>
                </c:pt>
                <c:pt idx="226">
                  <c:v>-875370000</c:v>
                </c:pt>
                <c:pt idx="227">
                  <c:v>-872169999.99999988</c:v>
                </c:pt>
                <c:pt idx="228">
                  <c:v>-868980000</c:v>
                </c:pt>
                <c:pt idx="229">
                  <c:v>-865790000</c:v>
                </c:pt>
                <c:pt idx="230">
                  <c:v>-862590000</c:v>
                </c:pt>
                <c:pt idx="231">
                  <c:v>-859400000</c:v>
                </c:pt>
                <c:pt idx="232">
                  <c:v>-856200000.00000012</c:v>
                </c:pt>
                <c:pt idx="233">
                  <c:v>-853009999.99999988</c:v>
                </c:pt>
                <c:pt idx="234">
                  <c:v>-849809999.99999988</c:v>
                </c:pt>
                <c:pt idx="235">
                  <c:v>-846620000.00000012</c:v>
                </c:pt>
                <c:pt idx="236">
                  <c:v>-843419999.99999988</c:v>
                </c:pt>
                <c:pt idx="237">
                  <c:v>-840230000</c:v>
                </c:pt>
                <c:pt idx="238">
                  <c:v>-837030000</c:v>
                </c:pt>
                <c:pt idx="239">
                  <c:v>-833840000</c:v>
                </c:pt>
                <c:pt idx="240">
                  <c:v>-830640000.00000012</c:v>
                </c:pt>
                <c:pt idx="241">
                  <c:v>-827450000</c:v>
                </c:pt>
                <c:pt idx="242">
                  <c:v>-824250000</c:v>
                </c:pt>
                <c:pt idx="243">
                  <c:v>-821060000</c:v>
                </c:pt>
                <c:pt idx="244">
                  <c:v>-817860000</c:v>
                </c:pt>
                <c:pt idx="245">
                  <c:v>-814669999.99999988</c:v>
                </c:pt>
                <c:pt idx="246">
                  <c:v>-811469999.99999988</c:v>
                </c:pt>
                <c:pt idx="247">
                  <c:v>-808280000.00000012</c:v>
                </c:pt>
                <c:pt idx="248">
                  <c:v>-805080000.00000012</c:v>
                </c:pt>
                <c:pt idx="249">
                  <c:v>-801889999.99999988</c:v>
                </c:pt>
                <c:pt idx="250">
                  <c:v>-798690000</c:v>
                </c:pt>
                <c:pt idx="251">
                  <c:v>-795500000</c:v>
                </c:pt>
                <c:pt idx="252">
                  <c:v>-792310000</c:v>
                </c:pt>
                <c:pt idx="253">
                  <c:v>-789110000</c:v>
                </c:pt>
                <c:pt idx="254">
                  <c:v>-785920000</c:v>
                </c:pt>
                <c:pt idx="255">
                  <c:v>-782720000</c:v>
                </c:pt>
                <c:pt idx="256">
                  <c:v>-779530000</c:v>
                </c:pt>
                <c:pt idx="257">
                  <c:v>-776330000</c:v>
                </c:pt>
                <c:pt idx="258">
                  <c:v>-773140000.00000012</c:v>
                </c:pt>
                <c:pt idx="259">
                  <c:v>-769940000</c:v>
                </c:pt>
                <c:pt idx="260">
                  <c:v>-766749999.99999988</c:v>
                </c:pt>
                <c:pt idx="261">
                  <c:v>-763550000</c:v>
                </c:pt>
                <c:pt idx="262">
                  <c:v>-760360000</c:v>
                </c:pt>
                <c:pt idx="263">
                  <c:v>-757160000.00000012</c:v>
                </c:pt>
                <c:pt idx="264">
                  <c:v>-753970000.00000012</c:v>
                </c:pt>
                <c:pt idx="265">
                  <c:v>-750770000</c:v>
                </c:pt>
                <c:pt idx="266">
                  <c:v>-747580000</c:v>
                </c:pt>
                <c:pt idx="267">
                  <c:v>-744380000</c:v>
                </c:pt>
                <c:pt idx="268">
                  <c:v>-741190000</c:v>
                </c:pt>
                <c:pt idx="269">
                  <c:v>-737990000</c:v>
                </c:pt>
                <c:pt idx="270">
                  <c:v>-734800000</c:v>
                </c:pt>
                <c:pt idx="271">
                  <c:v>-731600000</c:v>
                </c:pt>
                <c:pt idx="272">
                  <c:v>-728410000</c:v>
                </c:pt>
                <c:pt idx="273">
                  <c:v>-725210000</c:v>
                </c:pt>
                <c:pt idx="274">
                  <c:v>-722020000</c:v>
                </c:pt>
                <c:pt idx="275">
                  <c:v>-718830000</c:v>
                </c:pt>
                <c:pt idx="276">
                  <c:v>-715630000</c:v>
                </c:pt>
                <c:pt idx="277">
                  <c:v>-712439999.99999988</c:v>
                </c:pt>
                <c:pt idx="278">
                  <c:v>-709240000</c:v>
                </c:pt>
                <c:pt idx="279">
                  <c:v>-706049999.99999988</c:v>
                </c:pt>
                <c:pt idx="280">
                  <c:v>-702849999.99999988</c:v>
                </c:pt>
                <c:pt idx="281">
                  <c:v>-699660000.00000012</c:v>
                </c:pt>
                <c:pt idx="282">
                  <c:v>-696460000</c:v>
                </c:pt>
                <c:pt idx="283">
                  <c:v>-693270000</c:v>
                </c:pt>
                <c:pt idx="284">
                  <c:v>-690070000</c:v>
                </c:pt>
                <c:pt idx="285">
                  <c:v>-686879999.99999988</c:v>
                </c:pt>
                <c:pt idx="286">
                  <c:v>-683680000</c:v>
                </c:pt>
                <c:pt idx="287">
                  <c:v>-680489999.99999988</c:v>
                </c:pt>
                <c:pt idx="288">
                  <c:v>-677290000</c:v>
                </c:pt>
                <c:pt idx="289">
                  <c:v>-674100000</c:v>
                </c:pt>
                <c:pt idx="290">
                  <c:v>-670900000</c:v>
                </c:pt>
                <c:pt idx="291">
                  <c:v>-667709999.99999988</c:v>
                </c:pt>
                <c:pt idx="292">
                  <c:v>-664509999.99999988</c:v>
                </c:pt>
                <c:pt idx="293">
                  <c:v>-661320000</c:v>
                </c:pt>
                <c:pt idx="294">
                  <c:v>-658120000.00000012</c:v>
                </c:pt>
                <c:pt idx="295">
                  <c:v>-654930000</c:v>
                </c:pt>
                <c:pt idx="296">
                  <c:v>-651740000</c:v>
                </c:pt>
                <c:pt idx="297">
                  <c:v>-648540000</c:v>
                </c:pt>
                <c:pt idx="298">
                  <c:v>-645350000</c:v>
                </c:pt>
                <c:pt idx="299">
                  <c:v>-642150000</c:v>
                </c:pt>
                <c:pt idx="300">
                  <c:v>-638960000.00000012</c:v>
                </c:pt>
                <c:pt idx="301">
                  <c:v>-635760000</c:v>
                </c:pt>
                <c:pt idx="302">
                  <c:v>-632570000</c:v>
                </c:pt>
                <c:pt idx="303">
                  <c:v>-629370000</c:v>
                </c:pt>
                <c:pt idx="304">
                  <c:v>-626180000</c:v>
                </c:pt>
                <c:pt idx="305">
                  <c:v>-622980000</c:v>
                </c:pt>
                <c:pt idx="306">
                  <c:v>-619789999.99999988</c:v>
                </c:pt>
                <c:pt idx="307">
                  <c:v>-616589999.99999988</c:v>
                </c:pt>
                <c:pt idx="308">
                  <c:v>-613400000</c:v>
                </c:pt>
                <c:pt idx="309">
                  <c:v>-610200000</c:v>
                </c:pt>
                <c:pt idx="310">
                  <c:v>-607010000</c:v>
                </c:pt>
                <c:pt idx="311">
                  <c:v>-603810000</c:v>
                </c:pt>
                <c:pt idx="312">
                  <c:v>-600620000.00000012</c:v>
                </c:pt>
                <c:pt idx="313">
                  <c:v>-597420000.00000012</c:v>
                </c:pt>
                <c:pt idx="314">
                  <c:v>-594230000</c:v>
                </c:pt>
                <c:pt idx="315">
                  <c:v>-591030000</c:v>
                </c:pt>
                <c:pt idx="316">
                  <c:v>-587840000</c:v>
                </c:pt>
                <c:pt idx="317">
                  <c:v>-584640000</c:v>
                </c:pt>
                <c:pt idx="318">
                  <c:v>-581449999.99999988</c:v>
                </c:pt>
                <c:pt idx="319">
                  <c:v>-578260000</c:v>
                </c:pt>
                <c:pt idx="320">
                  <c:v>-575060000</c:v>
                </c:pt>
                <c:pt idx="321">
                  <c:v>-571870000</c:v>
                </c:pt>
                <c:pt idx="322">
                  <c:v>-568670000</c:v>
                </c:pt>
                <c:pt idx="323">
                  <c:v>-565479999.99999988</c:v>
                </c:pt>
                <c:pt idx="324">
                  <c:v>-562279999.99999988</c:v>
                </c:pt>
                <c:pt idx="325">
                  <c:v>-559090000</c:v>
                </c:pt>
                <c:pt idx="326">
                  <c:v>-555890000</c:v>
                </c:pt>
                <c:pt idx="327">
                  <c:v>-552699999.99999988</c:v>
                </c:pt>
                <c:pt idx="328">
                  <c:v>-549500000</c:v>
                </c:pt>
                <c:pt idx="329">
                  <c:v>-546310000</c:v>
                </c:pt>
                <c:pt idx="330">
                  <c:v>-543110000.00000012</c:v>
                </c:pt>
                <c:pt idx="331">
                  <c:v>-539920000</c:v>
                </c:pt>
                <c:pt idx="332">
                  <c:v>-536719999.99999976</c:v>
                </c:pt>
                <c:pt idx="333">
                  <c:v>-533530000</c:v>
                </c:pt>
                <c:pt idx="334">
                  <c:v>-530330000</c:v>
                </c:pt>
                <c:pt idx="335">
                  <c:v>-527140000.00000006</c:v>
                </c:pt>
                <c:pt idx="336">
                  <c:v>-523940000.00000006</c:v>
                </c:pt>
                <c:pt idx="337">
                  <c:v>-520749999.99999976</c:v>
                </c:pt>
                <c:pt idx="338">
                  <c:v>-517549999.99999976</c:v>
                </c:pt>
                <c:pt idx="339">
                  <c:v>-514360000</c:v>
                </c:pt>
                <c:pt idx="340">
                  <c:v>-511160000</c:v>
                </c:pt>
                <c:pt idx="341">
                  <c:v>-507970000.00000006</c:v>
                </c:pt>
                <c:pt idx="342">
                  <c:v>-504779999.99999976</c:v>
                </c:pt>
                <c:pt idx="343">
                  <c:v>-501579999.99999976</c:v>
                </c:pt>
                <c:pt idx="344">
                  <c:v>-498390000</c:v>
                </c:pt>
                <c:pt idx="345">
                  <c:v>-495190000</c:v>
                </c:pt>
                <c:pt idx="346">
                  <c:v>-492000000</c:v>
                </c:pt>
                <c:pt idx="347">
                  <c:v>-488800000</c:v>
                </c:pt>
                <c:pt idx="348">
                  <c:v>-485609999.99999976</c:v>
                </c:pt>
                <c:pt idx="349">
                  <c:v>-482409999.9999997</c:v>
                </c:pt>
                <c:pt idx="350">
                  <c:v>-479220000</c:v>
                </c:pt>
                <c:pt idx="351">
                  <c:v>-476020000</c:v>
                </c:pt>
                <c:pt idx="352">
                  <c:v>-472830000</c:v>
                </c:pt>
                <c:pt idx="353">
                  <c:v>-469630000</c:v>
                </c:pt>
                <c:pt idx="354">
                  <c:v>-466439999.9999997</c:v>
                </c:pt>
                <c:pt idx="355">
                  <c:v>-463239999.99999976</c:v>
                </c:pt>
                <c:pt idx="356">
                  <c:v>-460049999.99999976</c:v>
                </c:pt>
                <c:pt idx="357">
                  <c:v>-456849999.99999976</c:v>
                </c:pt>
                <c:pt idx="358">
                  <c:v>-453660000.00000006</c:v>
                </c:pt>
                <c:pt idx="359">
                  <c:v>-450460000</c:v>
                </c:pt>
                <c:pt idx="360">
                  <c:v>-447270000.00000006</c:v>
                </c:pt>
                <c:pt idx="361">
                  <c:v>-444070000.00000006</c:v>
                </c:pt>
                <c:pt idx="362">
                  <c:v>-440880000</c:v>
                </c:pt>
                <c:pt idx="363">
                  <c:v>-437680000</c:v>
                </c:pt>
                <c:pt idx="364">
                  <c:v>-434489999.9999997</c:v>
                </c:pt>
                <c:pt idx="365">
                  <c:v>-431300000</c:v>
                </c:pt>
                <c:pt idx="366">
                  <c:v>-428100000.00000006</c:v>
                </c:pt>
                <c:pt idx="367">
                  <c:v>-424910000.00000006</c:v>
                </c:pt>
                <c:pt idx="368">
                  <c:v>-421709999.99999976</c:v>
                </c:pt>
                <c:pt idx="369">
                  <c:v>-418520000</c:v>
                </c:pt>
                <c:pt idx="370">
                  <c:v>-415320000</c:v>
                </c:pt>
                <c:pt idx="371">
                  <c:v>-412130000</c:v>
                </c:pt>
                <c:pt idx="372">
                  <c:v>-408930000.00000006</c:v>
                </c:pt>
                <c:pt idx="373">
                  <c:v>-405739999.99999976</c:v>
                </c:pt>
                <c:pt idx="374">
                  <c:v>-402539999.99999976</c:v>
                </c:pt>
                <c:pt idx="375">
                  <c:v>-399350000</c:v>
                </c:pt>
                <c:pt idx="376">
                  <c:v>-396150000</c:v>
                </c:pt>
                <c:pt idx="377">
                  <c:v>-392960000</c:v>
                </c:pt>
                <c:pt idx="378">
                  <c:v>-389760000</c:v>
                </c:pt>
                <c:pt idx="379">
                  <c:v>-386570000</c:v>
                </c:pt>
                <c:pt idx="380">
                  <c:v>-383370000</c:v>
                </c:pt>
                <c:pt idx="381">
                  <c:v>-380179999.99999976</c:v>
                </c:pt>
                <c:pt idx="382">
                  <c:v>-376980000</c:v>
                </c:pt>
                <c:pt idx="383">
                  <c:v>-373790000</c:v>
                </c:pt>
                <c:pt idx="384">
                  <c:v>-370590000</c:v>
                </c:pt>
                <c:pt idx="385">
                  <c:v>-367400000</c:v>
                </c:pt>
                <c:pt idx="386">
                  <c:v>-364200000</c:v>
                </c:pt>
                <c:pt idx="387">
                  <c:v>-361010000</c:v>
                </c:pt>
                <c:pt idx="388">
                  <c:v>-357820000</c:v>
                </c:pt>
                <c:pt idx="389">
                  <c:v>-354620000</c:v>
                </c:pt>
                <c:pt idx="390">
                  <c:v>-351430000</c:v>
                </c:pt>
                <c:pt idx="391">
                  <c:v>-348230000</c:v>
                </c:pt>
                <c:pt idx="392">
                  <c:v>-345039999.99999976</c:v>
                </c:pt>
                <c:pt idx="393">
                  <c:v>-341839999.99999976</c:v>
                </c:pt>
                <c:pt idx="394">
                  <c:v>-338650000</c:v>
                </c:pt>
                <c:pt idx="395">
                  <c:v>-335450000</c:v>
                </c:pt>
                <c:pt idx="396">
                  <c:v>-332259999.99999976</c:v>
                </c:pt>
                <c:pt idx="397">
                  <c:v>-329060000</c:v>
                </c:pt>
                <c:pt idx="398">
                  <c:v>-325870000</c:v>
                </c:pt>
                <c:pt idx="399">
                  <c:v>-322670000</c:v>
                </c:pt>
                <c:pt idx="400">
                  <c:v>-319480000</c:v>
                </c:pt>
                <c:pt idx="401">
                  <c:v>-316280000</c:v>
                </c:pt>
                <c:pt idx="402">
                  <c:v>-313090000</c:v>
                </c:pt>
                <c:pt idx="403">
                  <c:v>-309890000</c:v>
                </c:pt>
                <c:pt idx="404">
                  <c:v>-306700000</c:v>
                </c:pt>
                <c:pt idx="405">
                  <c:v>-303499999.99999976</c:v>
                </c:pt>
                <c:pt idx="406">
                  <c:v>-300310000.00000006</c:v>
                </c:pt>
                <c:pt idx="407">
                  <c:v>-297110000</c:v>
                </c:pt>
                <c:pt idx="408">
                  <c:v>-293919999.99999976</c:v>
                </c:pt>
                <c:pt idx="409">
                  <c:v>-290720000</c:v>
                </c:pt>
                <c:pt idx="410">
                  <c:v>-287530000</c:v>
                </c:pt>
                <c:pt idx="411">
                  <c:v>-284340000</c:v>
                </c:pt>
                <c:pt idx="412">
                  <c:v>-281139999.99999976</c:v>
                </c:pt>
                <c:pt idx="413">
                  <c:v>-277950000</c:v>
                </c:pt>
                <c:pt idx="414">
                  <c:v>-274750000.00000006</c:v>
                </c:pt>
                <c:pt idx="415">
                  <c:v>-271560000</c:v>
                </c:pt>
                <c:pt idx="416">
                  <c:v>-268360000.00000003</c:v>
                </c:pt>
                <c:pt idx="417">
                  <c:v>-265170000</c:v>
                </c:pt>
                <c:pt idx="418">
                  <c:v>-261970000</c:v>
                </c:pt>
                <c:pt idx="419">
                  <c:v>-258780000</c:v>
                </c:pt>
                <c:pt idx="420">
                  <c:v>-255579999.99999997</c:v>
                </c:pt>
                <c:pt idx="421">
                  <c:v>-252390000.00000003</c:v>
                </c:pt>
                <c:pt idx="422">
                  <c:v>-249189999.99999997</c:v>
                </c:pt>
                <c:pt idx="423">
                  <c:v>-246000000</c:v>
                </c:pt>
                <c:pt idx="424">
                  <c:v>-242800000</c:v>
                </c:pt>
                <c:pt idx="425">
                  <c:v>-239609999.99999997</c:v>
                </c:pt>
                <c:pt idx="426">
                  <c:v>-236410000</c:v>
                </c:pt>
                <c:pt idx="427">
                  <c:v>-233219999.99999994</c:v>
                </c:pt>
                <c:pt idx="428">
                  <c:v>-230019999.99999997</c:v>
                </c:pt>
                <c:pt idx="429">
                  <c:v>-226830000.00000003</c:v>
                </c:pt>
                <c:pt idx="430">
                  <c:v>-223630000</c:v>
                </c:pt>
                <c:pt idx="431">
                  <c:v>-220440000</c:v>
                </c:pt>
                <c:pt idx="432">
                  <c:v>-217250000</c:v>
                </c:pt>
                <c:pt idx="433">
                  <c:v>-214050000.00000003</c:v>
                </c:pt>
                <c:pt idx="434">
                  <c:v>-210860000</c:v>
                </c:pt>
                <c:pt idx="435">
                  <c:v>-207659999.99999997</c:v>
                </c:pt>
                <c:pt idx="436">
                  <c:v>-204470000.00000003</c:v>
                </c:pt>
                <c:pt idx="437">
                  <c:v>-201269999.99999997</c:v>
                </c:pt>
                <c:pt idx="438">
                  <c:v>-198080000</c:v>
                </c:pt>
                <c:pt idx="439">
                  <c:v>-194880000</c:v>
                </c:pt>
                <c:pt idx="440">
                  <c:v>-191690000</c:v>
                </c:pt>
                <c:pt idx="441">
                  <c:v>-188490000</c:v>
                </c:pt>
                <c:pt idx="442">
                  <c:v>-185300000</c:v>
                </c:pt>
                <c:pt idx="443">
                  <c:v>-182100000</c:v>
                </c:pt>
                <c:pt idx="444">
                  <c:v>-178910000</c:v>
                </c:pt>
                <c:pt idx="445">
                  <c:v>-175710000</c:v>
                </c:pt>
                <c:pt idx="446">
                  <c:v>-172519999.99999997</c:v>
                </c:pt>
                <c:pt idx="447">
                  <c:v>-169320000</c:v>
                </c:pt>
                <c:pt idx="448">
                  <c:v>-166130000</c:v>
                </c:pt>
                <c:pt idx="449">
                  <c:v>-162930000</c:v>
                </c:pt>
                <c:pt idx="450">
                  <c:v>-159740000</c:v>
                </c:pt>
                <c:pt idx="451">
                  <c:v>-156540000</c:v>
                </c:pt>
                <c:pt idx="452">
                  <c:v>-153350000</c:v>
                </c:pt>
                <c:pt idx="453">
                  <c:v>-150149999.99999997</c:v>
                </c:pt>
                <c:pt idx="454">
                  <c:v>-146959999.99999997</c:v>
                </c:pt>
                <c:pt idx="455">
                  <c:v>-143769999.99999997</c:v>
                </c:pt>
                <c:pt idx="456">
                  <c:v>-140569999.99999997</c:v>
                </c:pt>
                <c:pt idx="457">
                  <c:v>-137380000</c:v>
                </c:pt>
                <c:pt idx="458">
                  <c:v>-134180000</c:v>
                </c:pt>
                <c:pt idx="459">
                  <c:v>-130990000</c:v>
                </c:pt>
                <c:pt idx="460">
                  <c:v>-127790000</c:v>
                </c:pt>
                <c:pt idx="461">
                  <c:v>-124600000</c:v>
                </c:pt>
                <c:pt idx="462">
                  <c:v>-121400000</c:v>
                </c:pt>
                <c:pt idx="463">
                  <c:v>-118210000.00000001</c:v>
                </c:pt>
                <c:pt idx="464">
                  <c:v>-115010000.00000001</c:v>
                </c:pt>
                <c:pt idx="465">
                  <c:v>-111820000.00000001</c:v>
                </c:pt>
                <c:pt idx="466">
                  <c:v>-108620000</c:v>
                </c:pt>
                <c:pt idx="467">
                  <c:v>-105430000</c:v>
                </c:pt>
                <c:pt idx="468">
                  <c:v>-102230000</c:v>
                </c:pt>
                <c:pt idx="469">
                  <c:v>-99038000</c:v>
                </c:pt>
                <c:pt idx="470">
                  <c:v>-95842999.999999985</c:v>
                </c:pt>
                <c:pt idx="471">
                  <c:v>-92648999.999999985</c:v>
                </c:pt>
                <c:pt idx="472">
                  <c:v>-89454000.000000015</c:v>
                </c:pt>
                <c:pt idx="473">
                  <c:v>-86259000</c:v>
                </c:pt>
                <c:pt idx="474">
                  <c:v>-83064000.000000015</c:v>
                </c:pt>
                <c:pt idx="475">
                  <c:v>-79869000</c:v>
                </c:pt>
                <c:pt idx="476">
                  <c:v>-76674999.999999985</c:v>
                </c:pt>
                <c:pt idx="477">
                  <c:v>-73480000</c:v>
                </c:pt>
                <c:pt idx="478">
                  <c:v>-70285000</c:v>
                </c:pt>
                <c:pt idx="479">
                  <c:v>-67090000.000000007</c:v>
                </c:pt>
                <c:pt idx="480">
                  <c:v>-63896000.000000007</c:v>
                </c:pt>
                <c:pt idx="481">
                  <c:v>-60701000</c:v>
                </c:pt>
                <c:pt idx="482">
                  <c:v>-57506000.000000007</c:v>
                </c:pt>
                <c:pt idx="483">
                  <c:v>-54311000.000000007</c:v>
                </c:pt>
                <c:pt idx="484">
                  <c:v>-51116000</c:v>
                </c:pt>
                <c:pt idx="485">
                  <c:v>-47922000</c:v>
                </c:pt>
                <c:pt idx="486">
                  <c:v>-44727000.000000007</c:v>
                </c:pt>
                <c:pt idx="487">
                  <c:v>-41532000</c:v>
                </c:pt>
                <c:pt idx="488">
                  <c:v>-38337000</c:v>
                </c:pt>
                <c:pt idx="489">
                  <c:v>-35143000</c:v>
                </c:pt>
                <c:pt idx="490">
                  <c:v>-31948000</c:v>
                </c:pt>
                <c:pt idx="491">
                  <c:v>-28752999.999999996</c:v>
                </c:pt>
                <c:pt idx="492">
                  <c:v>-25557999.999999996</c:v>
                </c:pt>
                <c:pt idx="493">
                  <c:v>-22363000</c:v>
                </c:pt>
                <c:pt idx="494">
                  <c:v>-19169000</c:v>
                </c:pt>
                <c:pt idx="495">
                  <c:v>-15974000</c:v>
                </c:pt>
                <c:pt idx="496">
                  <c:v>-12778999.999999994</c:v>
                </c:pt>
                <c:pt idx="497">
                  <c:v>-9584299.9999999944</c:v>
                </c:pt>
                <c:pt idx="498">
                  <c:v>-6389600.0000000009</c:v>
                </c:pt>
                <c:pt idx="499">
                  <c:v>-3194800</c:v>
                </c:pt>
                <c:pt idx="500" formatCode="General">
                  <c:v>0</c:v>
                </c:pt>
                <c:pt idx="501">
                  <c:v>3194800</c:v>
                </c:pt>
                <c:pt idx="502">
                  <c:v>6389600.0000000009</c:v>
                </c:pt>
                <c:pt idx="503">
                  <c:v>9584299.9999999944</c:v>
                </c:pt>
                <c:pt idx="504">
                  <c:v>12778999.999999994</c:v>
                </c:pt>
                <c:pt idx="505">
                  <c:v>15974000</c:v>
                </c:pt>
                <c:pt idx="506">
                  <c:v>19169000</c:v>
                </c:pt>
                <c:pt idx="507">
                  <c:v>22363000</c:v>
                </c:pt>
                <c:pt idx="508">
                  <c:v>25557999.999999996</c:v>
                </c:pt>
                <c:pt idx="509">
                  <c:v>28752999.999999996</c:v>
                </c:pt>
                <c:pt idx="510">
                  <c:v>31948000</c:v>
                </c:pt>
                <c:pt idx="511">
                  <c:v>35143000</c:v>
                </c:pt>
                <c:pt idx="512">
                  <c:v>38337000</c:v>
                </c:pt>
                <c:pt idx="513">
                  <c:v>41532000</c:v>
                </c:pt>
                <c:pt idx="514">
                  <c:v>44727000.000000007</c:v>
                </c:pt>
                <c:pt idx="515">
                  <c:v>47922000</c:v>
                </c:pt>
                <c:pt idx="516">
                  <c:v>51116000</c:v>
                </c:pt>
                <c:pt idx="517">
                  <c:v>54311000.000000007</c:v>
                </c:pt>
                <c:pt idx="518">
                  <c:v>57506000.000000007</c:v>
                </c:pt>
                <c:pt idx="519">
                  <c:v>60701000</c:v>
                </c:pt>
                <c:pt idx="520">
                  <c:v>63896000.000000007</c:v>
                </c:pt>
                <c:pt idx="521">
                  <c:v>67090000.000000007</c:v>
                </c:pt>
                <c:pt idx="522">
                  <c:v>70285000</c:v>
                </c:pt>
                <c:pt idx="523">
                  <c:v>73480000</c:v>
                </c:pt>
                <c:pt idx="524">
                  <c:v>76674999.999999985</c:v>
                </c:pt>
                <c:pt idx="525">
                  <c:v>79869000</c:v>
                </c:pt>
                <c:pt idx="526">
                  <c:v>83064000.000000015</c:v>
                </c:pt>
                <c:pt idx="527">
                  <c:v>86259000</c:v>
                </c:pt>
                <c:pt idx="528">
                  <c:v>89454000.000000015</c:v>
                </c:pt>
                <c:pt idx="529">
                  <c:v>92648999.999999985</c:v>
                </c:pt>
                <c:pt idx="530">
                  <c:v>95842999.999999985</c:v>
                </c:pt>
                <c:pt idx="531">
                  <c:v>99038000</c:v>
                </c:pt>
                <c:pt idx="532">
                  <c:v>102230000</c:v>
                </c:pt>
                <c:pt idx="533">
                  <c:v>105430000</c:v>
                </c:pt>
                <c:pt idx="534">
                  <c:v>108620000</c:v>
                </c:pt>
                <c:pt idx="535">
                  <c:v>111820000.00000001</c:v>
                </c:pt>
                <c:pt idx="536">
                  <c:v>115010000.00000001</c:v>
                </c:pt>
                <c:pt idx="537">
                  <c:v>118210000.00000001</c:v>
                </c:pt>
                <c:pt idx="538">
                  <c:v>121400000</c:v>
                </c:pt>
                <c:pt idx="539">
                  <c:v>124600000</c:v>
                </c:pt>
                <c:pt idx="540">
                  <c:v>127790000</c:v>
                </c:pt>
                <c:pt idx="541">
                  <c:v>130990000</c:v>
                </c:pt>
                <c:pt idx="542">
                  <c:v>134180000</c:v>
                </c:pt>
                <c:pt idx="543">
                  <c:v>137380000</c:v>
                </c:pt>
                <c:pt idx="544">
                  <c:v>140569999.99999997</c:v>
                </c:pt>
                <c:pt idx="545">
                  <c:v>143769999.99999997</c:v>
                </c:pt>
                <c:pt idx="546">
                  <c:v>146959999.99999997</c:v>
                </c:pt>
                <c:pt idx="547">
                  <c:v>150149999.99999997</c:v>
                </c:pt>
                <c:pt idx="548">
                  <c:v>153350000</c:v>
                </c:pt>
                <c:pt idx="549">
                  <c:v>156540000</c:v>
                </c:pt>
                <c:pt idx="550">
                  <c:v>159740000</c:v>
                </c:pt>
                <c:pt idx="551">
                  <c:v>162930000</c:v>
                </c:pt>
                <c:pt idx="552">
                  <c:v>166130000</c:v>
                </c:pt>
                <c:pt idx="553">
                  <c:v>169320000</c:v>
                </c:pt>
                <c:pt idx="554">
                  <c:v>172519999.99999997</c:v>
                </c:pt>
                <c:pt idx="555">
                  <c:v>175710000</c:v>
                </c:pt>
                <c:pt idx="556">
                  <c:v>178910000</c:v>
                </c:pt>
                <c:pt idx="557">
                  <c:v>182100000</c:v>
                </c:pt>
                <c:pt idx="558">
                  <c:v>185300000</c:v>
                </c:pt>
                <c:pt idx="559">
                  <c:v>188490000</c:v>
                </c:pt>
                <c:pt idx="560">
                  <c:v>191690000</c:v>
                </c:pt>
                <c:pt idx="561">
                  <c:v>194880000</c:v>
                </c:pt>
                <c:pt idx="562">
                  <c:v>198080000</c:v>
                </c:pt>
                <c:pt idx="563">
                  <c:v>201269999.99999997</c:v>
                </c:pt>
                <c:pt idx="564">
                  <c:v>204470000.00000003</c:v>
                </c:pt>
                <c:pt idx="565">
                  <c:v>207659999.99999997</c:v>
                </c:pt>
                <c:pt idx="566">
                  <c:v>210860000</c:v>
                </c:pt>
                <c:pt idx="567">
                  <c:v>214050000.00000003</c:v>
                </c:pt>
                <c:pt idx="568">
                  <c:v>217250000</c:v>
                </c:pt>
                <c:pt idx="569">
                  <c:v>220440000</c:v>
                </c:pt>
                <c:pt idx="570">
                  <c:v>223630000</c:v>
                </c:pt>
                <c:pt idx="571">
                  <c:v>226830000.00000003</c:v>
                </c:pt>
                <c:pt idx="572">
                  <c:v>230019999.99999997</c:v>
                </c:pt>
                <c:pt idx="573">
                  <c:v>233219999.99999994</c:v>
                </c:pt>
                <c:pt idx="574">
                  <c:v>236410000</c:v>
                </c:pt>
                <c:pt idx="575">
                  <c:v>239609999.99999997</c:v>
                </c:pt>
                <c:pt idx="576">
                  <c:v>242800000</c:v>
                </c:pt>
                <c:pt idx="577">
                  <c:v>246000000</c:v>
                </c:pt>
                <c:pt idx="578">
                  <c:v>249189999.99999997</c:v>
                </c:pt>
                <c:pt idx="579">
                  <c:v>252390000.00000003</c:v>
                </c:pt>
                <c:pt idx="580">
                  <c:v>255579999.99999997</c:v>
                </c:pt>
                <c:pt idx="581">
                  <c:v>258780000</c:v>
                </c:pt>
                <c:pt idx="582">
                  <c:v>261970000</c:v>
                </c:pt>
                <c:pt idx="583">
                  <c:v>265170000</c:v>
                </c:pt>
                <c:pt idx="584">
                  <c:v>268360000.00000003</c:v>
                </c:pt>
                <c:pt idx="585">
                  <c:v>271560000</c:v>
                </c:pt>
                <c:pt idx="586">
                  <c:v>274750000.00000006</c:v>
                </c:pt>
                <c:pt idx="587">
                  <c:v>277950000</c:v>
                </c:pt>
                <c:pt idx="588">
                  <c:v>281139999.99999976</c:v>
                </c:pt>
                <c:pt idx="589">
                  <c:v>284340000</c:v>
                </c:pt>
                <c:pt idx="590">
                  <c:v>287530000</c:v>
                </c:pt>
                <c:pt idx="591">
                  <c:v>290720000</c:v>
                </c:pt>
                <c:pt idx="592">
                  <c:v>293919999.99999976</c:v>
                </c:pt>
                <c:pt idx="593">
                  <c:v>297110000</c:v>
                </c:pt>
                <c:pt idx="594">
                  <c:v>300310000.00000006</c:v>
                </c:pt>
                <c:pt idx="595">
                  <c:v>303499999.99999976</c:v>
                </c:pt>
                <c:pt idx="596">
                  <c:v>306700000</c:v>
                </c:pt>
                <c:pt idx="597">
                  <c:v>309890000</c:v>
                </c:pt>
                <c:pt idx="598">
                  <c:v>313090000</c:v>
                </c:pt>
                <c:pt idx="599">
                  <c:v>316280000</c:v>
                </c:pt>
                <c:pt idx="600">
                  <c:v>319480000</c:v>
                </c:pt>
                <c:pt idx="601">
                  <c:v>322670000</c:v>
                </c:pt>
                <c:pt idx="602">
                  <c:v>325870000</c:v>
                </c:pt>
                <c:pt idx="603">
                  <c:v>329060000</c:v>
                </c:pt>
                <c:pt idx="604">
                  <c:v>332259999.99999976</c:v>
                </c:pt>
                <c:pt idx="605">
                  <c:v>335450000</c:v>
                </c:pt>
                <c:pt idx="606">
                  <c:v>338650000</c:v>
                </c:pt>
                <c:pt idx="607">
                  <c:v>341839999.99999976</c:v>
                </c:pt>
                <c:pt idx="608">
                  <c:v>345039999.99999976</c:v>
                </c:pt>
                <c:pt idx="609">
                  <c:v>348230000</c:v>
                </c:pt>
                <c:pt idx="610">
                  <c:v>351430000</c:v>
                </c:pt>
                <c:pt idx="611">
                  <c:v>354620000</c:v>
                </c:pt>
                <c:pt idx="612">
                  <c:v>357820000</c:v>
                </c:pt>
                <c:pt idx="613">
                  <c:v>361010000</c:v>
                </c:pt>
                <c:pt idx="614">
                  <c:v>364200000</c:v>
                </c:pt>
                <c:pt idx="615">
                  <c:v>367400000</c:v>
                </c:pt>
                <c:pt idx="616">
                  <c:v>370590000</c:v>
                </c:pt>
                <c:pt idx="617">
                  <c:v>373790000</c:v>
                </c:pt>
                <c:pt idx="618">
                  <c:v>376980000</c:v>
                </c:pt>
                <c:pt idx="619">
                  <c:v>380179999.99999976</c:v>
                </c:pt>
                <c:pt idx="620">
                  <c:v>383370000</c:v>
                </c:pt>
                <c:pt idx="621">
                  <c:v>386570000</c:v>
                </c:pt>
                <c:pt idx="622">
                  <c:v>389760000</c:v>
                </c:pt>
                <c:pt idx="623">
                  <c:v>392960000</c:v>
                </c:pt>
                <c:pt idx="624">
                  <c:v>396150000</c:v>
                </c:pt>
                <c:pt idx="625">
                  <c:v>399350000</c:v>
                </c:pt>
                <c:pt idx="626">
                  <c:v>402539999.99999976</c:v>
                </c:pt>
                <c:pt idx="627">
                  <c:v>405739999.99999976</c:v>
                </c:pt>
                <c:pt idx="628">
                  <c:v>408930000.00000006</c:v>
                </c:pt>
                <c:pt idx="629">
                  <c:v>412130000</c:v>
                </c:pt>
                <c:pt idx="630">
                  <c:v>415320000</c:v>
                </c:pt>
                <c:pt idx="631">
                  <c:v>418520000</c:v>
                </c:pt>
                <c:pt idx="632">
                  <c:v>421709999.99999976</c:v>
                </c:pt>
                <c:pt idx="633">
                  <c:v>424910000.00000006</c:v>
                </c:pt>
                <c:pt idx="634">
                  <c:v>428100000.00000006</c:v>
                </c:pt>
                <c:pt idx="635">
                  <c:v>431300000</c:v>
                </c:pt>
                <c:pt idx="636">
                  <c:v>434489999.9999997</c:v>
                </c:pt>
                <c:pt idx="637">
                  <c:v>437680000</c:v>
                </c:pt>
                <c:pt idx="638">
                  <c:v>440880000</c:v>
                </c:pt>
                <c:pt idx="639">
                  <c:v>444070000.00000006</c:v>
                </c:pt>
                <c:pt idx="640">
                  <c:v>447270000.00000006</c:v>
                </c:pt>
                <c:pt idx="641">
                  <c:v>450460000</c:v>
                </c:pt>
                <c:pt idx="642">
                  <c:v>453660000.00000006</c:v>
                </c:pt>
                <c:pt idx="643">
                  <c:v>456849999.99999976</c:v>
                </c:pt>
                <c:pt idx="644">
                  <c:v>460049999.99999976</c:v>
                </c:pt>
                <c:pt idx="645">
                  <c:v>463239999.99999976</c:v>
                </c:pt>
                <c:pt idx="646">
                  <c:v>466439999.9999997</c:v>
                </c:pt>
                <c:pt idx="647">
                  <c:v>469630000</c:v>
                </c:pt>
                <c:pt idx="648">
                  <c:v>472830000</c:v>
                </c:pt>
                <c:pt idx="649">
                  <c:v>476020000</c:v>
                </c:pt>
                <c:pt idx="650">
                  <c:v>479220000</c:v>
                </c:pt>
                <c:pt idx="651">
                  <c:v>482409999.9999997</c:v>
                </c:pt>
                <c:pt idx="652">
                  <c:v>485609999.99999976</c:v>
                </c:pt>
                <c:pt idx="653">
                  <c:v>488800000</c:v>
                </c:pt>
                <c:pt idx="654">
                  <c:v>492000000</c:v>
                </c:pt>
                <c:pt idx="655">
                  <c:v>495190000</c:v>
                </c:pt>
                <c:pt idx="656">
                  <c:v>498390000</c:v>
                </c:pt>
                <c:pt idx="657">
                  <c:v>501579999.99999976</c:v>
                </c:pt>
                <c:pt idx="658">
                  <c:v>504779999.99999976</c:v>
                </c:pt>
                <c:pt idx="659">
                  <c:v>507970000.00000006</c:v>
                </c:pt>
                <c:pt idx="660">
                  <c:v>511160000</c:v>
                </c:pt>
                <c:pt idx="661">
                  <c:v>514360000</c:v>
                </c:pt>
                <c:pt idx="662">
                  <c:v>517549999.99999976</c:v>
                </c:pt>
                <c:pt idx="663">
                  <c:v>520749999.99999976</c:v>
                </c:pt>
                <c:pt idx="664">
                  <c:v>523940000.00000006</c:v>
                </c:pt>
                <c:pt idx="665">
                  <c:v>527140000.00000006</c:v>
                </c:pt>
                <c:pt idx="666">
                  <c:v>530330000</c:v>
                </c:pt>
                <c:pt idx="667">
                  <c:v>533530000</c:v>
                </c:pt>
                <c:pt idx="668">
                  <c:v>536719999.99999976</c:v>
                </c:pt>
                <c:pt idx="669">
                  <c:v>539920000</c:v>
                </c:pt>
                <c:pt idx="670">
                  <c:v>543110000.00000012</c:v>
                </c:pt>
                <c:pt idx="671">
                  <c:v>546310000</c:v>
                </c:pt>
                <c:pt idx="672">
                  <c:v>549500000</c:v>
                </c:pt>
                <c:pt idx="673">
                  <c:v>552699999.99999988</c:v>
                </c:pt>
                <c:pt idx="674">
                  <c:v>555890000</c:v>
                </c:pt>
                <c:pt idx="675">
                  <c:v>559090000</c:v>
                </c:pt>
                <c:pt idx="676">
                  <c:v>562279999.99999988</c:v>
                </c:pt>
                <c:pt idx="677">
                  <c:v>565479999.99999988</c:v>
                </c:pt>
                <c:pt idx="678">
                  <c:v>568670000</c:v>
                </c:pt>
                <c:pt idx="679">
                  <c:v>571870000</c:v>
                </c:pt>
                <c:pt idx="680">
                  <c:v>575060000</c:v>
                </c:pt>
                <c:pt idx="681">
                  <c:v>578260000</c:v>
                </c:pt>
                <c:pt idx="682">
                  <c:v>581449999.99999988</c:v>
                </c:pt>
                <c:pt idx="683">
                  <c:v>584640000</c:v>
                </c:pt>
                <c:pt idx="684">
                  <c:v>587840000</c:v>
                </c:pt>
                <c:pt idx="685">
                  <c:v>591030000</c:v>
                </c:pt>
                <c:pt idx="686">
                  <c:v>594230000</c:v>
                </c:pt>
                <c:pt idx="687">
                  <c:v>597420000.00000012</c:v>
                </c:pt>
                <c:pt idx="688">
                  <c:v>600620000.00000012</c:v>
                </c:pt>
                <c:pt idx="689">
                  <c:v>603810000</c:v>
                </c:pt>
                <c:pt idx="690">
                  <c:v>607010000</c:v>
                </c:pt>
                <c:pt idx="691">
                  <c:v>610200000</c:v>
                </c:pt>
                <c:pt idx="692">
                  <c:v>613400000</c:v>
                </c:pt>
                <c:pt idx="693">
                  <c:v>616589999.99999988</c:v>
                </c:pt>
                <c:pt idx="694">
                  <c:v>619789999.99999988</c:v>
                </c:pt>
                <c:pt idx="695">
                  <c:v>622980000</c:v>
                </c:pt>
                <c:pt idx="696">
                  <c:v>626180000</c:v>
                </c:pt>
                <c:pt idx="697">
                  <c:v>629370000</c:v>
                </c:pt>
                <c:pt idx="698">
                  <c:v>632570000</c:v>
                </c:pt>
                <c:pt idx="699">
                  <c:v>635760000</c:v>
                </c:pt>
                <c:pt idx="700">
                  <c:v>638960000.00000012</c:v>
                </c:pt>
                <c:pt idx="701">
                  <c:v>642150000</c:v>
                </c:pt>
                <c:pt idx="702">
                  <c:v>645350000</c:v>
                </c:pt>
                <c:pt idx="703">
                  <c:v>648540000</c:v>
                </c:pt>
                <c:pt idx="704">
                  <c:v>651740000</c:v>
                </c:pt>
                <c:pt idx="705">
                  <c:v>654930000</c:v>
                </c:pt>
                <c:pt idx="706">
                  <c:v>658120000.00000012</c:v>
                </c:pt>
                <c:pt idx="707">
                  <c:v>661320000</c:v>
                </c:pt>
                <c:pt idx="708">
                  <c:v>664509999.99999988</c:v>
                </c:pt>
                <c:pt idx="709">
                  <c:v>667709999.99999988</c:v>
                </c:pt>
                <c:pt idx="710">
                  <c:v>670900000</c:v>
                </c:pt>
                <c:pt idx="711">
                  <c:v>674100000</c:v>
                </c:pt>
                <c:pt idx="712">
                  <c:v>677290000</c:v>
                </c:pt>
                <c:pt idx="713">
                  <c:v>680489999.99999988</c:v>
                </c:pt>
                <c:pt idx="714">
                  <c:v>683680000</c:v>
                </c:pt>
                <c:pt idx="715">
                  <c:v>686879999.99999988</c:v>
                </c:pt>
                <c:pt idx="716">
                  <c:v>690070000</c:v>
                </c:pt>
                <c:pt idx="717">
                  <c:v>693270000</c:v>
                </c:pt>
                <c:pt idx="718">
                  <c:v>696460000</c:v>
                </c:pt>
                <c:pt idx="719">
                  <c:v>699660000.00000012</c:v>
                </c:pt>
                <c:pt idx="720">
                  <c:v>702849999.99999988</c:v>
                </c:pt>
                <c:pt idx="721">
                  <c:v>706049999.99999988</c:v>
                </c:pt>
                <c:pt idx="722">
                  <c:v>709240000</c:v>
                </c:pt>
                <c:pt idx="723">
                  <c:v>712439999.99999988</c:v>
                </c:pt>
                <c:pt idx="724">
                  <c:v>715630000</c:v>
                </c:pt>
                <c:pt idx="725">
                  <c:v>718830000</c:v>
                </c:pt>
                <c:pt idx="726">
                  <c:v>722020000</c:v>
                </c:pt>
                <c:pt idx="727">
                  <c:v>725210000</c:v>
                </c:pt>
                <c:pt idx="728">
                  <c:v>728410000</c:v>
                </c:pt>
                <c:pt idx="729">
                  <c:v>731600000</c:v>
                </c:pt>
                <c:pt idx="730">
                  <c:v>734800000</c:v>
                </c:pt>
                <c:pt idx="731">
                  <c:v>737990000</c:v>
                </c:pt>
                <c:pt idx="732">
                  <c:v>741190000</c:v>
                </c:pt>
                <c:pt idx="733">
                  <c:v>744380000</c:v>
                </c:pt>
                <c:pt idx="734">
                  <c:v>747580000</c:v>
                </c:pt>
                <c:pt idx="735">
                  <c:v>750770000</c:v>
                </c:pt>
                <c:pt idx="736">
                  <c:v>753970000.00000012</c:v>
                </c:pt>
                <c:pt idx="737">
                  <c:v>757160000.00000012</c:v>
                </c:pt>
                <c:pt idx="738">
                  <c:v>760360000</c:v>
                </c:pt>
                <c:pt idx="739">
                  <c:v>763550000</c:v>
                </c:pt>
                <c:pt idx="740">
                  <c:v>766749999.99999988</c:v>
                </c:pt>
                <c:pt idx="741">
                  <c:v>769940000</c:v>
                </c:pt>
                <c:pt idx="742">
                  <c:v>773140000.00000012</c:v>
                </c:pt>
                <c:pt idx="743">
                  <c:v>776330000</c:v>
                </c:pt>
                <c:pt idx="744">
                  <c:v>779530000</c:v>
                </c:pt>
                <c:pt idx="745">
                  <c:v>782720000</c:v>
                </c:pt>
                <c:pt idx="746">
                  <c:v>785920000</c:v>
                </c:pt>
                <c:pt idx="747">
                  <c:v>789110000</c:v>
                </c:pt>
                <c:pt idx="748">
                  <c:v>792310000</c:v>
                </c:pt>
                <c:pt idx="749">
                  <c:v>795500000</c:v>
                </c:pt>
                <c:pt idx="750">
                  <c:v>798690000</c:v>
                </c:pt>
                <c:pt idx="751">
                  <c:v>801889999.99999988</c:v>
                </c:pt>
                <c:pt idx="752">
                  <c:v>805080000.00000012</c:v>
                </c:pt>
                <c:pt idx="753">
                  <c:v>808280000.00000012</c:v>
                </c:pt>
                <c:pt idx="754">
                  <c:v>811469999.99999988</c:v>
                </c:pt>
                <c:pt idx="755">
                  <c:v>814669999.99999988</c:v>
                </c:pt>
                <c:pt idx="756">
                  <c:v>817860000</c:v>
                </c:pt>
                <c:pt idx="757">
                  <c:v>821060000</c:v>
                </c:pt>
                <c:pt idx="758">
                  <c:v>824250000</c:v>
                </c:pt>
                <c:pt idx="759">
                  <c:v>827450000</c:v>
                </c:pt>
                <c:pt idx="760">
                  <c:v>830640000.00000012</c:v>
                </c:pt>
                <c:pt idx="761">
                  <c:v>833840000</c:v>
                </c:pt>
                <c:pt idx="762">
                  <c:v>837030000</c:v>
                </c:pt>
                <c:pt idx="763">
                  <c:v>840230000</c:v>
                </c:pt>
                <c:pt idx="764">
                  <c:v>843419999.99999988</c:v>
                </c:pt>
                <c:pt idx="765">
                  <c:v>846620000.00000012</c:v>
                </c:pt>
                <c:pt idx="766">
                  <c:v>849809999.99999988</c:v>
                </c:pt>
                <c:pt idx="767">
                  <c:v>853009999.99999988</c:v>
                </c:pt>
                <c:pt idx="768">
                  <c:v>856200000.00000012</c:v>
                </c:pt>
                <c:pt idx="769">
                  <c:v>859400000</c:v>
                </c:pt>
                <c:pt idx="770">
                  <c:v>862590000</c:v>
                </c:pt>
                <c:pt idx="771">
                  <c:v>865790000</c:v>
                </c:pt>
                <c:pt idx="772">
                  <c:v>868980000</c:v>
                </c:pt>
                <c:pt idx="773">
                  <c:v>872169999.99999988</c:v>
                </c:pt>
                <c:pt idx="774">
                  <c:v>875370000</c:v>
                </c:pt>
                <c:pt idx="775">
                  <c:v>878560000</c:v>
                </c:pt>
                <c:pt idx="776">
                  <c:v>881760000</c:v>
                </c:pt>
                <c:pt idx="777">
                  <c:v>884950000.00000012</c:v>
                </c:pt>
                <c:pt idx="778">
                  <c:v>888150000.00000012</c:v>
                </c:pt>
                <c:pt idx="779">
                  <c:v>891340000.00000012</c:v>
                </c:pt>
                <c:pt idx="780">
                  <c:v>894540000.00000012</c:v>
                </c:pt>
                <c:pt idx="781">
                  <c:v>897730000</c:v>
                </c:pt>
                <c:pt idx="782">
                  <c:v>900930000</c:v>
                </c:pt>
                <c:pt idx="783">
                  <c:v>904119999.99999976</c:v>
                </c:pt>
                <c:pt idx="784">
                  <c:v>907320000</c:v>
                </c:pt>
                <c:pt idx="785">
                  <c:v>910510000</c:v>
                </c:pt>
                <c:pt idx="786">
                  <c:v>913709999.99999988</c:v>
                </c:pt>
                <c:pt idx="787">
                  <c:v>916900000</c:v>
                </c:pt>
                <c:pt idx="788">
                  <c:v>920099999.99999988</c:v>
                </c:pt>
                <c:pt idx="789">
                  <c:v>923289999.99999988</c:v>
                </c:pt>
                <c:pt idx="790">
                  <c:v>926489999.99999988</c:v>
                </c:pt>
                <c:pt idx="791">
                  <c:v>929679999.99999988</c:v>
                </c:pt>
                <c:pt idx="792">
                  <c:v>932879999.99999988</c:v>
                </c:pt>
                <c:pt idx="793">
                  <c:v>936070000.00000012</c:v>
                </c:pt>
                <c:pt idx="794">
                  <c:v>939270000.00000012</c:v>
                </c:pt>
                <c:pt idx="795">
                  <c:v>942460000</c:v>
                </c:pt>
                <c:pt idx="796">
                  <c:v>945650000.00000024</c:v>
                </c:pt>
                <c:pt idx="797">
                  <c:v>948850000</c:v>
                </c:pt>
                <c:pt idx="798">
                  <c:v>952040000</c:v>
                </c:pt>
                <c:pt idx="799">
                  <c:v>955240000.00000024</c:v>
                </c:pt>
                <c:pt idx="800">
                  <c:v>958429999.99999988</c:v>
                </c:pt>
                <c:pt idx="801">
                  <c:v>961629999.99999988</c:v>
                </c:pt>
                <c:pt idx="802">
                  <c:v>964819999.99999976</c:v>
                </c:pt>
                <c:pt idx="803">
                  <c:v>968019999.99999988</c:v>
                </c:pt>
                <c:pt idx="804">
                  <c:v>971210000</c:v>
                </c:pt>
                <c:pt idx="805">
                  <c:v>974409999.99999976</c:v>
                </c:pt>
                <c:pt idx="806">
                  <c:v>977600000</c:v>
                </c:pt>
                <c:pt idx="807">
                  <c:v>980800000</c:v>
                </c:pt>
                <c:pt idx="808">
                  <c:v>983990000</c:v>
                </c:pt>
                <c:pt idx="809">
                  <c:v>987190000</c:v>
                </c:pt>
                <c:pt idx="810">
                  <c:v>990380000</c:v>
                </c:pt>
                <c:pt idx="811">
                  <c:v>993580000</c:v>
                </c:pt>
                <c:pt idx="812">
                  <c:v>996770000.00000012</c:v>
                </c:pt>
                <c:pt idx="813">
                  <c:v>999970000.00000012</c:v>
                </c:pt>
                <c:pt idx="814">
                  <c:v>1003199999.9999999</c:v>
                </c:pt>
                <c:pt idx="815">
                  <c:v>1006400000</c:v>
                </c:pt>
                <c:pt idx="816">
                  <c:v>1009599999.9999999</c:v>
                </c:pt>
                <c:pt idx="817">
                  <c:v>1012699999.9999999</c:v>
                </c:pt>
                <c:pt idx="818">
                  <c:v>1015899999.9999998</c:v>
                </c:pt>
                <c:pt idx="819">
                  <c:v>1019099999.9999999</c:v>
                </c:pt>
                <c:pt idx="820">
                  <c:v>1022300000</c:v>
                </c:pt>
                <c:pt idx="821">
                  <c:v>1025499999.9999999</c:v>
                </c:pt>
                <c:pt idx="822">
                  <c:v>1028700000</c:v>
                </c:pt>
                <c:pt idx="823">
                  <c:v>1031899999.9999998</c:v>
                </c:pt>
                <c:pt idx="824">
                  <c:v>1035099999.9999999</c:v>
                </c:pt>
                <c:pt idx="825">
                  <c:v>1038300000</c:v>
                </c:pt>
                <c:pt idx="826">
                  <c:v>1041499999.9999999</c:v>
                </c:pt>
                <c:pt idx="827">
                  <c:v>1044700000</c:v>
                </c:pt>
                <c:pt idx="828">
                  <c:v>1047899999.9999999</c:v>
                </c:pt>
                <c:pt idx="829">
                  <c:v>1051099999.9999999</c:v>
                </c:pt>
                <c:pt idx="830">
                  <c:v>1054300000</c:v>
                </c:pt>
                <c:pt idx="831">
                  <c:v>1057499999.9999999</c:v>
                </c:pt>
                <c:pt idx="832">
                  <c:v>1060700000</c:v>
                </c:pt>
                <c:pt idx="833">
                  <c:v>1063899999.9999999</c:v>
                </c:pt>
                <c:pt idx="834">
                  <c:v>1067099999.9999999</c:v>
                </c:pt>
                <c:pt idx="835">
                  <c:v>1070300000</c:v>
                </c:pt>
                <c:pt idx="836">
                  <c:v>1073399999.9999999</c:v>
                </c:pt>
                <c:pt idx="837">
                  <c:v>1076600000</c:v>
                </c:pt>
                <c:pt idx="838">
                  <c:v>1079799999.9999998</c:v>
                </c:pt>
                <c:pt idx="839">
                  <c:v>1083000000</c:v>
                </c:pt>
                <c:pt idx="840">
                  <c:v>1086200000</c:v>
                </c:pt>
                <c:pt idx="841">
                  <c:v>1089400000</c:v>
                </c:pt>
                <c:pt idx="842">
                  <c:v>1092600000</c:v>
                </c:pt>
                <c:pt idx="843">
                  <c:v>1095800000</c:v>
                </c:pt>
                <c:pt idx="844">
                  <c:v>1099000000</c:v>
                </c:pt>
                <c:pt idx="845">
                  <c:v>1102200000</c:v>
                </c:pt>
                <c:pt idx="846">
                  <c:v>1105400000</c:v>
                </c:pt>
                <c:pt idx="847">
                  <c:v>1108600000</c:v>
                </c:pt>
                <c:pt idx="848">
                  <c:v>1111800000</c:v>
                </c:pt>
                <c:pt idx="849">
                  <c:v>1115000000</c:v>
                </c:pt>
                <c:pt idx="850">
                  <c:v>1118200000</c:v>
                </c:pt>
                <c:pt idx="851">
                  <c:v>1121400000</c:v>
                </c:pt>
                <c:pt idx="852">
                  <c:v>1124600000</c:v>
                </c:pt>
                <c:pt idx="853">
                  <c:v>1127800000</c:v>
                </c:pt>
                <c:pt idx="854">
                  <c:v>1131000000</c:v>
                </c:pt>
                <c:pt idx="855">
                  <c:v>1134100000</c:v>
                </c:pt>
                <c:pt idx="856">
                  <c:v>1137300000</c:v>
                </c:pt>
                <c:pt idx="857">
                  <c:v>1140500000</c:v>
                </c:pt>
                <c:pt idx="858">
                  <c:v>1143700000</c:v>
                </c:pt>
                <c:pt idx="859">
                  <c:v>1146900000</c:v>
                </c:pt>
                <c:pt idx="860">
                  <c:v>1150100000.0000002</c:v>
                </c:pt>
                <c:pt idx="861">
                  <c:v>1153300000</c:v>
                </c:pt>
                <c:pt idx="862">
                  <c:v>1156500000</c:v>
                </c:pt>
                <c:pt idx="863">
                  <c:v>1159700000</c:v>
                </c:pt>
                <c:pt idx="864">
                  <c:v>1162900000</c:v>
                </c:pt>
                <c:pt idx="865">
                  <c:v>1166100000.0000002</c:v>
                </c:pt>
                <c:pt idx="866">
                  <c:v>1169300000</c:v>
                </c:pt>
                <c:pt idx="867">
                  <c:v>1172500000</c:v>
                </c:pt>
                <c:pt idx="868">
                  <c:v>1175700000</c:v>
                </c:pt>
                <c:pt idx="869">
                  <c:v>1178900000</c:v>
                </c:pt>
                <c:pt idx="870">
                  <c:v>1182100000.0000002</c:v>
                </c:pt>
                <c:pt idx="871">
                  <c:v>1185300000</c:v>
                </c:pt>
                <c:pt idx="872">
                  <c:v>1188500000</c:v>
                </c:pt>
                <c:pt idx="873">
                  <c:v>1191700000</c:v>
                </c:pt>
                <c:pt idx="874">
                  <c:v>1194800000</c:v>
                </c:pt>
                <c:pt idx="875">
                  <c:v>1198000000.0000002</c:v>
                </c:pt>
                <c:pt idx="876">
                  <c:v>1201199999.9999998</c:v>
                </c:pt>
                <c:pt idx="877">
                  <c:v>1204400000</c:v>
                </c:pt>
                <c:pt idx="878">
                  <c:v>1207599999.9999998</c:v>
                </c:pt>
                <c:pt idx="879">
                  <c:v>1210799999.9999998</c:v>
                </c:pt>
                <c:pt idx="880">
                  <c:v>1214000000</c:v>
                </c:pt>
                <c:pt idx="881">
                  <c:v>1217199999.9999998</c:v>
                </c:pt>
                <c:pt idx="882">
                  <c:v>1220400000</c:v>
                </c:pt>
                <c:pt idx="883">
                  <c:v>1223599999.9999998</c:v>
                </c:pt>
                <c:pt idx="884">
                  <c:v>1226800000</c:v>
                </c:pt>
                <c:pt idx="885">
                  <c:v>1230000000</c:v>
                </c:pt>
                <c:pt idx="886">
                  <c:v>1233199999.9999998</c:v>
                </c:pt>
                <c:pt idx="887">
                  <c:v>1236400000</c:v>
                </c:pt>
                <c:pt idx="888">
                  <c:v>1239599999.9999998</c:v>
                </c:pt>
                <c:pt idx="889">
                  <c:v>1242800000</c:v>
                </c:pt>
                <c:pt idx="890">
                  <c:v>1246000000</c:v>
                </c:pt>
                <c:pt idx="891">
                  <c:v>1249199999.9999998</c:v>
                </c:pt>
                <c:pt idx="892">
                  <c:v>1252400000</c:v>
                </c:pt>
                <c:pt idx="893">
                  <c:v>1255499999.9999998</c:v>
                </c:pt>
                <c:pt idx="894">
                  <c:v>1258700000</c:v>
                </c:pt>
                <c:pt idx="895">
                  <c:v>1261899999.9999998</c:v>
                </c:pt>
                <c:pt idx="896">
                  <c:v>1265100000</c:v>
                </c:pt>
                <c:pt idx="897">
                  <c:v>1268300000</c:v>
                </c:pt>
                <c:pt idx="898">
                  <c:v>1271499999.9999998</c:v>
                </c:pt>
                <c:pt idx="899">
                  <c:v>1274700000</c:v>
                </c:pt>
                <c:pt idx="900">
                  <c:v>1277899999.9999998</c:v>
                </c:pt>
                <c:pt idx="901">
                  <c:v>1281100000</c:v>
                </c:pt>
                <c:pt idx="902">
                  <c:v>1284300000</c:v>
                </c:pt>
                <c:pt idx="903">
                  <c:v>1287499999.9999998</c:v>
                </c:pt>
                <c:pt idx="904">
                  <c:v>1290700000</c:v>
                </c:pt>
                <c:pt idx="905">
                  <c:v>1293899999.9999998</c:v>
                </c:pt>
                <c:pt idx="906">
                  <c:v>1297100000</c:v>
                </c:pt>
                <c:pt idx="907">
                  <c:v>1300300000</c:v>
                </c:pt>
                <c:pt idx="908">
                  <c:v>1303500000</c:v>
                </c:pt>
                <c:pt idx="909">
                  <c:v>1306700000</c:v>
                </c:pt>
                <c:pt idx="910">
                  <c:v>1309899999.9999998</c:v>
                </c:pt>
                <c:pt idx="911">
                  <c:v>1313100000</c:v>
                </c:pt>
                <c:pt idx="912">
                  <c:v>1316200000</c:v>
                </c:pt>
                <c:pt idx="913">
                  <c:v>1319400000</c:v>
                </c:pt>
                <c:pt idx="914">
                  <c:v>1322600000</c:v>
                </c:pt>
                <c:pt idx="915">
                  <c:v>1325799999.9999998</c:v>
                </c:pt>
                <c:pt idx="916">
                  <c:v>1329000000</c:v>
                </c:pt>
                <c:pt idx="917">
                  <c:v>1332200000</c:v>
                </c:pt>
                <c:pt idx="918">
                  <c:v>1335400000</c:v>
                </c:pt>
                <c:pt idx="919">
                  <c:v>1338600000</c:v>
                </c:pt>
                <c:pt idx="920">
                  <c:v>1341800000</c:v>
                </c:pt>
                <c:pt idx="921">
                  <c:v>1345000000</c:v>
                </c:pt>
                <c:pt idx="922">
                  <c:v>1348200000</c:v>
                </c:pt>
                <c:pt idx="923">
                  <c:v>1351400000</c:v>
                </c:pt>
                <c:pt idx="924">
                  <c:v>1354600000</c:v>
                </c:pt>
                <c:pt idx="925">
                  <c:v>1357800000</c:v>
                </c:pt>
                <c:pt idx="926">
                  <c:v>1361000000</c:v>
                </c:pt>
                <c:pt idx="927">
                  <c:v>1364200000</c:v>
                </c:pt>
                <c:pt idx="928">
                  <c:v>1367400000</c:v>
                </c:pt>
                <c:pt idx="929">
                  <c:v>1370600000</c:v>
                </c:pt>
                <c:pt idx="930">
                  <c:v>1373800000</c:v>
                </c:pt>
                <c:pt idx="931">
                  <c:v>1377000000</c:v>
                </c:pt>
                <c:pt idx="932">
                  <c:v>1380100000</c:v>
                </c:pt>
                <c:pt idx="933">
                  <c:v>1383300000</c:v>
                </c:pt>
                <c:pt idx="934">
                  <c:v>1386500000</c:v>
                </c:pt>
                <c:pt idx="935">
                  <c:v>1389700000</c:v>
                </c:pt>
                <c:pt idx="936">
                  <c:v>1392900000</c:v>
                </c:pt>
                <c:pt idx="937">
                  <c:v>1396100000</c:v>
                </c:pt>
                <c:pt idx="938">
                  <c:v>1399300000</c:v>
                </c:pt>
                <c:pt idx="939">
                  <c:v>1402499999.9999998</c:v>
                </c:pt>
                <c:pt idx="940">
                  <c:v>1405699999.9999998</c:v>
                </c:pt>
                <c:pt idx="941">
                  <c:v>1408899999.9999998</c:v>
                </c:pt>
                <c:pt idx="942">
                  <c:v>1412100000</c:v>
                </c:pt>
                <c:pt idx="943">
                  <c:v>1415299999.9999998</c:v>
                </c:pt>
                <c:pt idx="944">
                  <c:v>1418499999.9999998</c:v>
                </c:pt>
                <c:pt idx="945">
                  <c:v>1421699999.9999998</c:v>
                </c:pt>
                <c:pt idx="946">
                  <c:v>1424899999.9999998</c:v>
                </c:pt>
                <c:pt idx="947">
                  <c:v>1428100000</c:v>
                </c:pt>
                <c:pt idx="948">
                  <c:v>1431299999.9999998</c:v>
                </c:pt>
                <c:pt idx="949">
                  <c:v>1434500000</c:v>
                </c:pt>
                <c:pt idx="950">
                  <c:v>1437699999.9999998</c:v>
                </c:pt>
                <c:pt idx="951">
                  <c:v>1440799999.9999998</c:v>
                </c:pt>
                <c:pt idx="952">
                  <c:v>1444000000</c:v>
                </c:pt>
                <c:pt idx="953">
                  <c:v>1447199999.9999998</c:v>
                </c:pt>
                <c:pt idx="954">
                  <c:v>1450400000</c:v>
                </c:pt>
                <c:pt idx="955">
                  <c:v>1453599999.9999998</c:v>
                </c:pt>
                <c:pt idx="956">
                  <c:v>1456799999.9999998</c:v>
                </c:pt>
                <c:pt idx="957">
                  <c:v>1460000000</c:v>
                </c:pt>
                <c:pt idx="958">
                  <c:v>1463199999.9999998</c:v>
                </c:pt>
                <c:pt idx="959">
                  <c:v>1466400000</c:v>
                </c:pt>
                <c:pt idx="960">
                  <c:v>1469599999.9999998</c:v>
                </c:pt>
                <c:pt idx="961">
                  <c:v>1472800000</c:v>
                </c:pt>
                <c:pt idx="962">
                  <c:v>1476000000</c:v>
                </c:pt>
                <c:pt idx="963">
                  <c:v>1479199999.9999998</c:v>
                </c:pt>
                <c:pt idx="964">
                  <c:v>1482400000</c:v>
                </c:pt>
                <c:pt idx="965">
                  <c:v>1485599999.9999998</c:v>
                </c:pt>
                <c:pt idx="966">
                  <c:v>1488800000</c:v>
                </c:pt>
                <c:pt idx="967">
                  <c:v>1492000000</c:v>
                </c:pt>
                <c:pt idx="968">
                  <c:v>1495199999.9999998</c:v>
                </c:pt>
                <c:pt idx="969">
                  <c:v>1498400000</c:v>
                </c:pt>
                <c:pt idx="970">
                  <c:v>1501499999.9999998</c:v>
                </c:pt>
                <c:pt idx="971">
                  <c:v>1504700000</c:v>
                </c:pt>
                <c:pt idx="972">
                  <c:v>1507899999.9999998</c:v>
                </c:pt>
                <c:pt idx="973">
                  <c:v>1511100000</c:v>
                </c:pt>
                <c:pt idx="974">
                  <c:v>1514300000</c:v>
                </c:pt>
                <c:pt idx="975">
                  <c:v>1517499999.9999998</c:v>
                </c:pt>
                <c:pt idx="976">
                  <c:v>1520700000</c:v>
                </c:pt>
                <c:pt idx="977">
                  <c:v>1523899999.9999998</c:v>
                </c:pt>
                <c:pt idx="978">
                  <c:v>1527100000</c:v>
                </c:pt>
                <c:pt idx="979">
                  <c:v>1530300000</c:v>
                </c:pt>
                <c:pt idx="980">
                  <c:v>1533499999.9999998</c:v>
                </c:pt>
                <c:pt idx="981">
                  <c:v>1536700000</c:v>
                </c:pt>
                <c:pt idx="982">
                  <c:v>1539899999.9999998</c:v>
                </c:pt>
                <c:pt idx="983">
                  <c:v>1543100000</c:v>
                </c:pt>
                <c:pt idx="984">
                  <c:v>1546300000</c:v>
                </c:pt>
                <c:pt idx="985">
                  <c:v>1549499999.9999998</c:v>
                </c:pt>
                <c:pt idx="986">
                  <c:v>1552700000</c:v>
                </c:pt>
                <c:pt idx="987">
                  <c:v>1555899999.9999998</c:v>
                </c:pt>
                <c:pt idx="988">
                  <c:v>1559100000</c:v>
                </c:pt>
                <c:pt idx="989">
                  <c:v>1562200000</c:v>
                </c:pt>
                <c:pt idx="990">
                  <c:v>1565400000</c:v>
                </c:pt>
                <c:pt idx="991">
                  <c:v>1568600000</c:v>
                </c:pt>
                <c:pt idx="992">
                  <c:v>1571799999.9999998</c:v>
                </c:pt>
                <c:pt idx="993">
                  <c:v>1575000000</c:v>
                </c:pt>
                <c:pt idx="994">
                  <c:v>1578200000</c:v>
                </c:pt>
                <c:pt idx="995">
                  <c:v>1581400000</c:v>
                </c:pt>
                <c:pt idx="996">
                  <c:v>1584600000</c:v>
                </c:pt>
                <c:pt idx="997">
                  <c:v>1587799999.9999998</c:v>
                </c:pt>
                <c:pt idx="998">
                  <c:v>1591000000</c:v>
                </c:pt>
                <c:pt idx="999">
                  <c:v>1594200000</c:v>
                </c:pt>
                <c:pt idx="1000">
                  <c:v>1597400000</c:v>
                </c:pt>
              </c:numCache>
            </c:numRef>
          </c:xVal>
          <c:yVal>
            <c:numRef>
              <c:f>'dopp_lines.csv'!$B$1:$B$1002</c:f>
              <c:numCache>
                <c:formatCode>0.00E+00</c:formatCode>
                <c:ptCount val="1002"/>
                <c:pt idx="0">
                  <c:v>6.5034000000001453E-22</c:v>
                </c:pt>
                <c:pt idx="1">
                  <c:v>7.1853000000001469E-22</c:v>
                </c:pt>
                <c:pt idx="2">
                  <c:v>7.9371000000001612E-22</c:v>
                </c:pt>
                <c:pt idx="3">
                  <c:v>8.765800000000182E-22</c:v>
                </c:pt>
                <c:pt idx="4">
                  <c:v>9.6792000000001635E-22</c:v>
                </c:pt>
                <c:pt idx="5">
                  <c:v>1.0686000000000039E-21</c:v>
                </c:pt>
                <c:pt idx="6">
                  <c:v>1.1794000000000043E-21</c:v>
                </c:pt>
                <c:pt idx="7">
                  <c:v>1.3015000000000043E-21</c:v>
                </c:pt>
                <c:pt idx="8">
                  <c:v>1.4360000000000149E-21</c:v>
                </c:pt>
                <c:pt idx="9">
                  <c:v>1.584000000000016E-21</c:v>
                </c:pt>
                <c:pt idx="10">
                  <c:v>1.7470000000000158E-21</c:v>
                </c:pt>
                <c:pt idx="11">
                  <c:v>1.926300000000017E-21</c:v>
                </c:pt>
                <c:pt idx="12">
                  <c:v>2.1236000000000185E-21</c:v>
                </c:pt>
                <c:pt idx="13">
                  <c:v>2.3407000000000191E-21</c:v>
                </c:pt>
                <c:pt idx="14">
                  <c:v>2.5794000000000192E-21</c:v>
                </c:pt>
                <c:pt idx="15">
                  <c:v>2.84190000000002E-21</c:v>
                </c:pt>
                <c:pt idx="16">
                  <c:v>3.1305000000000221E-21</c:v>
                </c:pt>
                <c:pt idx="17">
                  <c:v>3.447700000000023E-21</c:v>
                </c:pt>
                <c:pt idx="18">
                  <c:v>3.796300000000024E-21</c:v>
                </c:pt>
                <c:pt idx="19">
                  <c:v>4.1793000000000557E-21</c:v>
                </c:pt>
                <c:pt idx="20">
                  <c:v>4.6001000000000244E-21</c:v>
                </c:pt>
                <c:pt idx="21">
                  <c:v>5.0622000000000676E-21</c:v>
                </c:pt>
                <c:pt idx="22">
                  <c:v>5.5696000000001434E-21</c:v>
                </c:pt>
                <c:pt idx="23">
                  <c:v>6.126600000000144E-21</c:v>
                </c:pt>
                <c:pt idx="24">
                  <c:v>6.7380000000001466E-21</c:v>
                </c:pt>
                <c:pt idx="25">
                  <c:v>7.4089000000001571E-21</c:v>
                </c:pt>
                <c:pt idx="26">
                  <c:v>8.1450000000001566E-21</c:v>
                </c:pt>
                <c:pt idx="27">
                  <c:v>8.9525000000001871E-21</c:v>
                </c:pt>
                <c:pt idx="28">
                  <c:v>9.8380000000001592E-21</c:v>
                </c:pt>
                <c:pt idx="29">
                  <c:v>1.0809000000000036E-20</c:v>
                </c:pt>
                <c:pt idx="30">
                  <c:v>1.1873000000000041E-20</c:v>
                </c:pt>
                <c:pt idx="31">
                  <c:v>1.3040000000000046E-20</c:v>
                </c:pt>
                <c:pt idx="32">
                  <c:v>1.4318000000000041E-20</c:v>
                </c:pt>
                <c:pt idx="33">
                  <c:v>1.5719000000000051E-20</c:v>
                </c:pt>
                <c:pt idx="34">
                  <c:v>1.7253000000000152E-20</c:v>
                </c:pt>
                <c:pt idx="35">
                  <c:v>1.8933000000000159E-20</c:v>
                </c:pt>
                <c:pt idx="36">
                  <c:v>2.0773000000000176E-20</c:v>
                </c:pt>
                <c:pt idx="37">
                  <c:v>2.2787000000000191E-20</c:v>
                </c:pt>
                <c:pt idx="38">
                  <c:v>2.4991000000000186E-20</c:v>
                </c:pt>
                <c:pt idx="39">
                  <c:v>2.7403000000000215E-20</c:v>
                </c:pt>
                <c:pt idx="40">
                  <c:v>3.0041000000000215E-20</c:v>
                </c:pt>
                <c:pt idx="41">
                  <c:v>3.2927000000000219E-20</c:v>
                </c:pt>
                <c:pt idx="42">
                  <c:v>3.6083000000000235E-20</c:v>
                </c:pt>
                <c:pt idx="43">
                  <c:v>3.9533000000000241E-20</c:v>
                </c:pt>
                <c:pt idx="44">
                  <c:v>4.330500000000023E-20</c:v>
                </c:pt>
                <c:pt idx="45">
                  <c:v>4.7428000000000658E-20</c:v>
                </c:pt>
                <c:pt idx="46">
                  <c:v>5.1932000000001406E-20</c:v>
                </c:pt>
                <c:pt idx="47">
                  <c:v>5.6853000000000579E-20</c:v>
                </c:pt>
                <c:pt idx="48">
                  <c:v>6.222800000000142E-20</c:v>
                </c:pt>
                <c:pt idx="49">
                  <c:v>6.809700000000145E-20</c:v>
                </c:pt>
                <c:pt idx="50">
                  <c:v>7.4505000000001453E-20</c:v>
                </c:pt>
                <c:pt idx="51">
                  <c:v>8.1499000000001521E-20</c:v>
                </c:pt>
                <c:pt idx="52">
                  <c:v>8.9133000000001581E-20</c:v>
                </c:pt>
                <c:pt idx="53">
                  <c:v>9.7462000000001578E-20</c:v>
                </c:pt>
                <c:pt idx="54">
                  <c:v>1.065500000000003E-19</c:v>
                </c:pt>
                <c:pt idx="55">
                  <c:v>1.1646000000000043E-19</c:v>
                </c:pt>
                <c:pt idx="56">
                  <c:v>1.2726000000000043E-19</c:v>
                </c:pt>
                <c:pt idx="57">
                  <c:v>1.3904000000000049E-19</c:v>
                </c:pt>
                <c:pt idx="58">
                  <c:v>1.5189000000000049E-19</c:v>
                </c:pt>
                <c:pt idx="59">
                  <c:v>1.6588000000000157E-19</c:v>
                </c:pt>
                <c:pt idx="60">
                  <c:v>1.8113000000000157E-19</c:v>
                </c:pt>
                <c:pt idx="61">
                  <c:v>1.9774000000000162E-19</c:v>
                </c:pt>
                <c:pt idx="62">
                  <c:v>2.1583000000000174E-19</c:v>
                </c:pt>
                <c:pt idx="63">
                  <c:v>2.3552000000000171E-19</c:v>
                </c:pt>
                <c:pt idx="64">
                  <c:v>2.5697000000000194E-19</c:v>
                </c:pt>
                <c:pt idx="65">
                  <c:v>2.8031000000000206E-19</c:v>
                </c:pt>
                <c:pt idx="66">
                  <c:v>3.0570000000000206E-19</c:v>
                </c:pt>
                <c:pt idx="67">
                  <c:v>3.3334000000000203E-19</c:v>
                </c:pt>
                <c:pt idx="68">
                  <c:v>3.6340000000000219E-19</c:v>
                </c:pt>
                <c:pt idx="69">
                  <c:v>3.9609000000000238E-19</c:v>
                </c:pt>
                <c:pt idx="70">
                  <c:v>4.3163000000000233E-19</c:v>
                </c:pt>
                <c:pt idx="71">
                  <c:v>4.7027000000000358E-19</c:v>
                </c:pt>
                <c:pt idx="72">
                  <c:v>5.1227000000000228E-19</c:v>
                </c:pt>
                <c:pt idx="73">
                  <c:v>5.5791000000001422E-19</c:v>
                </c:pt>
                <c:pt idx="74">
                  <c:v>6.074900000000108E-19</c:v>
                </c:pt>
                <c:pt idx="75">
                  <c:v>6.6135000000001411E-19</c:v>
                </c:pt>
                <c:pt idx="76">
                  <c:v>7.1983000000001445E-19</c:v>
                </c:pt>
                <c:pt idx="77">
                  <c:v>7.8333000000001579E-19</c:v>
                </c:pt>
                <c:pt idx="78">
                  <c:v>8.5227000000001588E-19</c:v>
                </c:pt>
                <c:pt idx="79">
                  <c:v>9.2708000000001579E-19</c:v>
                </c:pt>
                <c:pt idx="80">
                  <c:v>1.0083000000000031E-18</c:v>
                </c:pt>
                <c:pt idx="81">
                  <c:v>1.0963000000000034E-18</c:v>
                </c:pt>
                <c:pt idx="82">
                  <c:v>1.1919000000000035E-18</c:v>
                </c:pt>
                <c:pt idx="83">
                  <c:v>1.2955000000000034E-18</c:v>
                </c:pt>
                <c:pt idx="84">
                  <c:v>1.4078000000000034E-18</c:v>
                </c:pt>
                <c:pt idx="85">
                  <c:v>1.5295000000000043E-18</c:v>
                </c:pt>
                <c:pt idx="86">
                  <c:v>1.6615000000000052E-18</c:v>
                </c:pt>
                <c:pt idx="87">
                  <c:v>1.8044000000000156E-18</c:v>
                </c:pt>
                <c:pt idx="88">
                  <c:v>1.9593000000000158E-18</c:v>
                </c:pt>
                <c:pt idx="89">
                  <c:v>2.127000000000018E-18</c:v>
                </c:pt>
                <c:pt idx="90">
                  <c:v>2.308700000000018E-18</c:v>
                </c:pt>
                <c:pt idx="91">
                  <c:v>2.5053000000000186E-18</c:v>
                </c:pt>
                <c:pt idx="92">
                  <c:v>2.7182000000000192E-18</c:v>
                </c:pt>
                <c:pt idx="93">
                  <c:v>2.9486000000000191E-18</c:v>
                </c:pt>
                <c:pt idx="94">
                  <c:v>3.1978000000000205E-18</c:v>
                </c:pt>
                <c:pt idx="95">
                  <c:v>3.4675000000000218E-18</c:v>
                </c:pt>
                <c:pt idx="96">
                  <c:v>3.7591000000000219E-18</c:v>
                </c:pt>
                <c:pt idx="97">
                  <c:v>4.0744000000000205E-18</c:v>
                </c:pt>
                <c:pt idx="98">
                  <c:v>4.4153000000000238E-18</c:v>
                </c:pt>
                <c:pt idx="99">
                  <c:v>4.7837000000000549E-18</c:v>
                </c:pt>
                <c:pt idx="100">
                  <c:v>5.1819000000000256E-18</c:v>
                </c:pt>
                <c:pt idx="101">
                  <c:v>5.6121000000000235E-18</c:v>
                </c:pt>
                <c:pt idx="102">
                  <c:v>6.0767000000001427E-18</c:v>
                </c:pt>
                <c:pt idx="103">
                  <c:v>6.5786000000001439E-18</c:v>
                </c:pt>
                <c:pt idx="104">
                  <c:v>7.1205000000000678E-18</c:v>
                </c:pt>
                <c:pt idx="105">
                  <c:v>7.705400000000147E-18</c:v>
                </c:pt>
                <c:pt idx="106">
                  <c:v>8.3368000000001574E-18</c:v>
                </c:pt>
                <c:pt idx="107">
                  <c:v>9.0181000000001523E-18</c:v>
                </c:pt>
                <c:pt idx="108">
                  <c:v>9.7531000000001596E-18</c:v>
                </c:pt>
                <c:pt idx="109">
                  <c:v>1.054600000000003E-17</c:v>
                </c:pt>
                <c:pt idx="110">
                  <c:v>1.1401000000000038E-17</c:v>
                </c:pt>
                <c:pt idx="111">
                  <c:v>1.2323000000000034E-17</c:v>
                </c:pt>
                <c:pt idx="112">
                  <c:v>1.3316000000000033E-17</c:v>
                </c:pt>
                <c:pt idx="113">
                  <c:v>1.4387000000000036E-17</c:v>
                </c:pt>
                <c:pt idx="114">
                  <c:v>1.5541000000000047E-17</c:v>
                </c:pt>
                <c:pt idx="115">
                  <c:v>1.6785000000000155E-17</c:v>
                </c:pt>
                <c:pt idx="116">
                  <c:v>1.8124000000000154E-17</c:v>
                </c:pt>
                <c:pt idx="117">
                  <c:v>1.9566000000000159E-17</c:v>
                </c:pt>
                <c:pt idx="118">
                  <c:v>2.1118000000000054E-17</c:v>
                </c:pt>
                <c:pt idx="119">
                  <c:v>2.2789000000000174E-17</c:v>
                </c:pt>
                <c:pt idx="120">
                  <c:v>2.4588000000000165E-17</c:v>
                </c:pt>
                <c:pt idx="121">
                  <c:v>2.6523000000000178E-17</c:v>
                </c:pt>
                <c:pt idx="122">
                  <c:v>2.8605000000000189E-17</c:v>
                </c:pt>
                <c:pt idx="123">
                  <c:v>3.0844000000000191E-17</c:v>
                </c:pt>
                <c:pt idx="124">
                  <c:v>3.32510000000002E-17</c:v>
                </c:pt>
                <c:pt idx="125">
                  <c:v>3.5839000000000217E-17</c:v>
                </c:pt>
                <c:pt idx="126">
                  <c:v>3.862100000000022E-17</c:v>
                </c:pt>
                <c:pt idx="127">
                  <c:v>4.1611000000000196E-17</c:v>
                </c:pt>
                <c:pt idx="128">
                  <c:v>4.4823000000000231E-17</c:v>
                </c:pt>
                <c:pt idx="129">
                  <c:v>4.8274000000000204E-17</c:v>
                </c:pt>
                <c:pt idx="130">
                  <c:v>5.198000000000023E-17</c:v>
                </c:pt>
                <c:pt idx="131">
                  <c:v>5.5959000000000452E-17</c:v>
                </c:pt>
                <c:pt idx="132">
                  <c:v>6.0230000000000562E-17</c:v>
                </c:pt>
                <c:pt idx="133">
                  <c:v>6.4815000000001417E-17</c:v>
                </c:pt>
                <c:pt idx="134">
                  <c:v>6.9735000000001443E-17</c:v>
                </c:pt>
                <c:pt idx="135">
                  <c:v>7.5013000000001454E-17</c:v>
                </c:pt>
                <c:pt idx="136">
                  <c:v>8.067500000000154E-17</c:v>
                </c:pt>
                <c:pt idx="137">
                  <c:v>8.6747000000001518E-17</c:v>
                </c:pt>
                <c:pt idx="138">
                  <c:v>9.3257000000001586E-17</c:v>
                </c:pt>
                <c:pt idx="139">
                  <c:v>1.0024000000000029E-16</c:v>
                </c:pt>
                <c:pt idx="140">
                  <c:v>1.0772000000000029E-16</c:v>
                </c:pt>
                <c:pt idx="141">
                  <c:v>1.157300000000003E-16</c:v>
                </c:pt>
                <c:pt idx="142">
                  <c:v>1.2432000000000029E-16</c:v>
                </c:pt>
                <c:pt idx="143">
                  <c:v>1.3351000000000037E-16</c:v>
                </c:pt>
                <c:pt idx="144">
                  <c:v>1.4336000000000032E-16</c:v>
                </c:pt>
                <c:pt idx="145">
                  <c:v>1.5390000000000039E-16</c:v>
                </c:pt>
                <c:pt idx="146">
                  <c:v>1.6519000000000045E-16</c:v>
                </c:pt>
                <c:pt idx="147">
                  <c:v>1.7727000000000147E-16</c:v>
                </c:pt>
                <c:pt idx="148">
                  <c:v>1.9019000000000051E-16</c:v>
                </c:pt>
                <c:pt idx="149">
                  <c:v>2.0402000000000161E-16</c:v>
                </c:pt>
                <c:pt idx="150">
                  <c:v>2.1880000000000173E-16</c:v>
                </c:pt>
                <c:pt idx="151">
                  <c:v>2.3461000000000166E-16</c:v>
                </c:pt>
                <c:pt idx="152">
                  <c:v>2.5151000000000174E-16</c:v>
                </c:pt>
                <c:pt idx="153">
                  <c:v>2.6958000000000166E-16</c:v>
                </c:pt>
                <c:pt idx="154">
                  <c:v>2.8889000000000187E-16</c:v>
                </c:pt>
                <c:pt idx="155">
                  <c:v>3.0952000000000182E-16</c:v>
                </c:pt>
                <c:pt idx="156">
                  <c:v>3.3155000000000191E-16</c:v>
                </c:pt>
                <c:pt idx="157">
                  <c:v>3.5508000000000192E-16</c:v>
                </c:pt>
                <c:pt idx="158">
                  <c:v>3.8021000000000204E-16</c:v>
                </c:pt>
                <c:pt idx="159">
                  <c:v>4.0704000000000207E-16</c:v>
                </c:pt>
                <c:pt idx="160">
                  <c:v>4.3567000000000206E-16</c:v>
                </c:pt>
                <c:pt idx="161">
                  <c:v>4.6621000000000181E-16</c:v>
                </c:pt>
                <c:pt idx="162">
                  <c:v>4.9881000000000228E-16</c:v>
                </c:pt>
                <c:pt idx="163">
                  <c:v>5.3357000000000366E-16</c:v>
                </c:pt>
                <c:pt idx="164">
                  <c:v>5.7065000000000465E-16</c:v>
                </c:pt>
                <c:pt idx="165">
                  <c:v>6.1017000000001382E-16</c:v>
                </c:pt>
                <c:pt idx="166">
                  <c:v>6.5231000000000468E-16</c:v>
                </c:pt>
                <c:pt idx="167">
                  <c:v>6.9721000000001434E-16</c:v>
                </c:pt>
                <c:pt idx="168">
                  <c:v>7.4506000000001442E-16</c:v>
                </c:pt>
                <c:pt idx="169">
                  <c:v>7.9604000000001431E-16</c:v>
                </c:pt>
                <c:pt idx="170">
                  <c:v>8.5033000000001386E-16</c:v>
                </c:pt>
                <c:pt idx="171">
                  <c:v>9.0814000000001578E-16</c:v>
                </c:pt>
                <c:pt idx="172">
                  <c:v>9.6969000000001537E-16</c:v>
                </c:pt>
                <c:pt idx="173">
                  <c:v>1.0352000000000023E-15</c:v>
                </c:pt>
                <c:pt idx="174">
                  <c:v>1.1049000000000028E-15</c:v>
                </c:pt>
                <c:pt idx="175">
                  <c:v>1.1791000000000029E-15</c:v>
                </c:pt>
                <c:pt idx="176">
                  <c:v>1.2580000000000031E-15</c:v>
                </c:pt>
                <c:pt idx="177">
                  <c:v>1.3419000000000029E-15</c:v>
                </c:pt>
                <c:pt idx="178">
                  <c:v>1.431200000000003E-15</c:v>
                </c:pt>
                <c:pt idx="179">
                  <c:v>1.5260000000000039E-15</c:v>
                </c:pt>
                <c:pt idx="180">
                  <c:v>1.6269000000000042E-15</c:v>
                </c:pt>
                <c:pt idx="181">
                  <c:v>1.7340000000000043E-15</c:v>
                </c:pt>
                <c:pt idx="182">
                  <c:v>1.8478000000000045E-15</c:v>
                </c:pt>
                <c:pt idx="183">
                  <c:v>1.9687000000000156E-15</c:v>
                </c:pt>
                <c:pt idx="184">
                  <c:v>2.0971000000000171E-15</c:v>
                </c:pt>
                <c:pt idx="185">
                  <c:v>2.2335000000000171E-15</c:v>
                </c:pt>
                <c:pt idx="186">
                  <c:v>2.3782000000000046E-15</c:v>
                </c:pt>
                <c:pt idx="187">
                  <c:v>2.531800000000016E-15</c:v>
                </c:pt>
                <c:pt idx="188">
                  <c:v>2.6948000000000169E-15</c:v>
                </c:pt>
                <c:pt idx="189">
                  <c:v>2.867600000000018E-15</c:v>
                </c:pt>
                <c:pt idx="190">
                  <c:v>3.0510000000000174E-15</c:v>
                </c:pt>
                <c:pt idx="191">
                  <c:v>3.2455000000000193E-15</c:v>
                </c:pt>
                <c:pt idx="192">
                  <c:v>3.4516000000000181E-15</c:v>
                </c:pt>
                <c:pt idx="193">
                  <c:v>3.6701000000000207E-15</c:v>
                </c:pt>
                <c:pt idx="194">
                  <c:v>3.9017000000000208E-15</c:v>
                </c:pt>
                <c:pt idx="195">
                  <c:v>4.147100000000018E-15</c:v>
                </c:pt>
                <c:pt idx="196">
                  <c:v>4.4070000000000197E-15</c:v>
                </c:pt>
                <c:pt idx="197">
                  <c:v>4.6822000000000207E-15</c:v>
                </c:pt>
                <c:pt idx="198">
                  <c:v>4.9737000000000366E-15</c:v>
                </c:pt>
                <c:pt idx="199">
                  <c:v>5.282200000000025E-15</c:v>
                </c:pt>
                <c:pt idx="200">
                  <c:v>5.608800000000022E-15</c:v>
                </c:pt>
                <c:pt idx="201">
                  <c:v>5.9544000000000235E-15</c:v>
                </c:pt>
                <c:pt idx="202">
                  <c:v>6.320000000000023E-15</c:v>
                </c:pt>
                <c:pt idx="203">
                  <c:v>6.7067000000001411E-15</c:v>
                </c:pt>
                <c:pt idx="204">
                  <c:v>7.1156000000000969E-15</c:v>
                </c:pt>
                <c:pt idx="205">
                  <c:v>7.5480000000001424E-15</c:v>
                </c:pt>
                <c:pt idx="206">
                  <c:v>8.0050000000001401E-15</c:v>
                </c:pt>
                <c:pt idx="207">
                  <c:v>8.4881000000000773E-15</c:v>
                </c:pt>
                <c:pt idx="208">
                  <c:v>8.9984000000001393E-15</c:v>
                </c:pt>
                <c:pt idx="209">
                  <c:v>9.5376000000001398E-15</c:v>
                </c:pt>
                <c:pt idx="210">
                  <c:v>1.0107000000000023E-14</c:v>
                </c:pt>
                <c:pt idx="211">
                  <c:v>1.0708000000000026E-14</c:v>
                </c:pt>
                <c:pt idx="212">
                  <c:v>1.134300000000003E-14</c:v>
                </c:pt>
                <c:pt idx="213">
                  <c:v>1.2013000000000025E-14</c:v>
                </c:pt>
                <c:pt idx="214">
                  <c:v>1.272000000000003E-14</c:v>
                </c:pt>
                <c:pt idx="215">
                  <c:v>1.3466000000000031E-14</c:v>
                </c:pt>
                <c:pt idx="216">
                  <c:v>1.425300000000003E-14</c:v>
                </c:pt>
                <c:pt idx="217">
                  <c:v>1.5083000000000035E-14</c:v>
                </c:pt>
                <c:pt idx="218">
                  <c:v>1.5958000000000037E-14</c:v>
                </c:pt>
                <c:pt idx="219">
                  <c:v>1.6881000000000047E-14</c:v>
                </c:pt>
                <c:pt idx="220">
                  <c:v>1.7853000000000038E-14</c:v>
                </c:pt>
                <c:pt idx="221">
                  <c:v>1.8877000000000045E-14</c:v>
                </c:pt>
                <c:pt idx="222">
                  <c:v>1.9957000000000049E-14</c:v>
                </c:pt>
                <c:pt idx="223">
                  <c:v>2.1093000000000165E-14</c:v>
                </c:pt>
                <c:pt idx="224">
                  <c:v>2.229000000000016E-14</c:v>
                </c:pt>
                <c:pt idx="225">
                  <c:v>2.3551000000000052E-14</c:v>
                </c:pt>
                <c:pt idx="226">
                  <c:v>2.4877000000000171E-14</c:v>
                </c:pt>
                <c:pt idx="227">
                  <c:v>2.6273000000000184E-14</c:v>
                </c:pt>
                <c:pt idx="228">
                  <c:v>2.7742000000000174E-14</c:v>
                </c:pt>
                <c:pt idx="229">
                  <c:v>2.9287000000000175E-14</c:v>
                </c:pt>
                <c:pt idx="230">
                  <c:v>3.0912000000000174E-14</c:v>
                </c:pt>
                <c:pt idx="231">
                  <c:v>3.262100000000019E-14</c:v>
                </c:pt>
                <c:pt idx="232">
                  <c:v>3.4417000000000193E-14</c:v>
                </c:pt>
                <c:pt idx="233">
                  <c:v>3.6304000000000189E-14</c:v>
                </c:pt>
                <c:pt idx="234">
                  <c:v>3.828800000000019E-14</c:v>
                </c:pt>
                <c:pt idx="235">
                  <c:v>4.0372000000000204E-14</c:v>
                </c:pt>
                <c:pt idx="236">
                  <c:v>4.2561000000000196E-14</c:v>
                </c:pt>
                <c:pt idx="237">
                  <c:v>4.4860000000000212E-14</c:v>
                </c:pt>
                <c:pt idx="238">
                  <c:v>4.7273000000000195E-14</c:v>
                </c:pt>
                <c:pt idx="239">
                  <c:v>4.9807000000000229E-14</c:v>
                </c:pt>
                <c:pt idx="240">
                  <c:v>5.2465000000000221E-14</c:v>
                </c:pt>
                <c:pt idx="241">
                  <c:v>5.5255000000000196E-14</c:v>
                </c:pt>
                <c:pt idx="242">
                  <c:v>5.8181000000000197E-14</c:v>
                </c:pt>
                <c:pt idx="243">
                  <c:v>6.1250000000000206E-14</c:v>
                </c:pt>
                <c:pt idx="244">
                  <c:v>6.4468000000000564E-14</c:v>
                </c:pt>
                <c:pt idx="245">
                  <c:v>6.7841000000000253E-14</c:v>
                </c:pt>
                <c:pt idx="246">
                  <c:v>7.1377000000000371E-14</c:v>
                </c:pt>
                <c:pt idx="247">
                  <c:v>7.5082000000000682E-14</c:v>
                </c:pt>
                <c:pt idx="248">
                  <c:v>7.896400000000068E-14</c:v>
                </c:pt>
                <c:pt idx="249">
                  <c:v>8.3029000000001392E-14</c:v>
                </c:pt>
                <c:pt idx="250">
                  <c:v>8.7287000000000262E-14</c:v>
                </c:pt>
                <c:pt idx="251">
                  <c:v>9.1744000000000891E-14</c:v>
                </c:pt>
                <c:pt idx="252">
                  <c:v>9.6410000000000356E-14</c:v>
                </c:pt>
                <c:pt idx="253">
                  <c:v>1.0129000000000019E-13</c:v>
                </c:pt>
                <c:pt idx="254">
                  <c:v>1.0640000000000026E-13</c:v>
                </c:pt>
                <c:pt idx="255">
                  <c:v>1.1175000000000026E-13</c:v>
                </c:pt>
                <c:pt idx="256">
                  <c:v>1.1734000000000029E-13</c:v>
                </c:pt>
                <c:pt idx="257">
                  <c:v>1.2318000000000021E-13</c:v>
                </c:pt>
                <c:pt idx="258">
                  <c:v>1.2929000000000028E-13</c:v>
                </c:pt>
                <c:pt idx="259">
                  <c:v>1.3568000000000029E-13</c:v>
                </c:pt>
                <c:pt idx="260">
                  <c:v>1.4235000000000025E-13</c:v>
                </c:pt>
                <c:pt idx="261">
                  <c:v>1.4932000000000029E-13</c:v>
                </c:pt>
                <c:pt idx="262">
                  <c:v>1.5660000000000036E-13</c:v>
                </c:pt>
                <c:pt idx="263">
                  <c:v>1.6421000000000042E-13</c:v>
                </c:pt>
                <c:pt idx="264">
                  <c:v>1.7214000000000031E-13</c:v>
                </c:pt>
                <c:pt idx="265">
                  <c:v>1.804300000000004E-13</c:v>
                </c:pt>
                <c:pt idx="266">
                  <c:v>1.8908000000000042E-13</c:v>
                </c:pt>
                <c:pt idx="267">
                  <c:v>1.9810000000000051E-13</c:v>
                </c:pt>
                <c:pt idx="268">
                  <c:v>2.0751000000000045E-13</c:v>
                </c:pt>
                <c:pt idx="269">
                  <c:v>2.1732000000000048E-13</c:v>
                </c:pt>
                <c:pt idx="270">
                  <c:v>2.2756000000000045E-13</c:v>
                </c:pt>
                <c:pt idx="271">
                  <c:v>2.3823000000000049E-13</c:v>
                </c:pt>
                <c:pt idx="272">
                  <c:v>2.4934000000000053E-13</c:v>
                </c:pt>
                <c:pt idx="273">
                  <c:v>2.609300000000017E-13</c:v>
                </c:pt>
                <c:pt idx="274">
                  <c:v>2.7300000000000166E-13</c:v>
                </c:pt>
                <c:pt idx="275">
                  <c:v>2.8557000000000057E-13</c:v>
                </c:pt>
                <c:pt idx="276">
                  <c:v>2.9866000000000052E-13</c:v>
                </c:pt>
                <c:pt idx="277">
                  <c:v>3.1228000000000172E-13</c:v>
                </c:pt>
                <c:pt idx="278">
                  <c:v>3.2647000000000189E-13</c:v>
                </c:pt>
                <c:pt idx="279">
                  <c:v>3.4123000000000172E-13</c:v>
                </c:pt>
                <c:pt idx="280">
                  <c:v>3.565800000000018E-13</c:v>
                </c:pt>
                <c:pt idx="281">
                  <c:v>3.7255000000000203E-13</c:v>
                </c:pt>
                <c:pt idx="282">
                  <c:v>3.8916000000000175E-13</c:v>
                </c:pt>
                <c:pt idx="283">
                  <c:v>4.0643000000000067E-13</c:v>
                </c:pt>
                <c:pt idx="284">
                  <c:v>4.2438000000000192E-13</c:v>
                </c:pt>
                <c:pt idx="285">
                  <c:v>4.4304000000000207E-13</c:v>
                </c:pt>
                <c:pt idx="286">
                  <c:v>4.6242000000000178E-13</c:v>
                </c:pt>
                <c:pt idx="287">
                  <c:v>4.8256000000000183E-13</c:v>
                </c:pt>
                <c:pt idx="288">
                  <c:v>5.0347000000000199E-13</c:v>
                </c:pt>
                <c:pt idx="289">
                  <c:v>5.2518000000000221E-13</c:v>
                </c:pt>
                <c:pt idx="290">
                  <c:v>5.4772000000000234E-13</c:v>
                </c:pt>
                <c:pt idx="291">
                  <c:v>5.711100000000022E-13</c:v>
                </c:pt>
                <c:pt idx="292">
                  <c:v>5.9538000000000236E-13</c:v>
                </c:pt>
                <c:pt idx="293">
                  <c:v>6.2056000000000266E-13</c:v>
                </c:pt>
                <c:pt idx="294">
                  <c:v>6.4668000000000245E-13</c:v>
                </c:pt>
                <c:pt idx="295">
                  <c:v>6.7376000000000368E-13</c:v>
                </c:pt>
                <c:pt idx="296">
                  <c:v>7.0183000000000247E-13</c:v>
                </c:pt>
                <c:pt idx="297">
                  <c:v>7.3093000000000272E-13</c:v>
                </c:pt>
                <c:pt idx="298">
                  <c:v>7.6109000000000236E-13</c:v>
                </c:pt>
                <c:pt idx="299">
                  <c:v>7.9232000000000596E-13</c:v>
                </c:pt>
                <c:pt idx="300">
                  <c:v>8.246800000000026E-13</c:v>
                </c:pt>
                <c:pt idx="301">
                  <c:v>8.5819000000000263E-13</c:v>
                </c:pt>
                <c:pt idx="302">
                  <c:v>8.9288000000000265E-13</c:v>
                </c:pt>
                <c:pt idx="303">
                  <c:v>9.2878000000000263E-13</c:v>
                </c:pt>
                <c:pt idx="304">
                  <c:v>9.659400000000077E-13</c:v>
                </c:pt>
                <c:pt idx="305">
                  <c:v>1.0044000000000021E-12</c:v>
                </c:pt>
                <c:pt idx="306">
                  <c:v>1.0441000000000026E-12</c:v>
                </c:pt>
                <c:pt idx="307">
                  <c:v>1.085300000000002E-12</c:v>
                </c:pt>
                <c:pt idx="308">
                  <c:v>1.1278000000000019E-12</c:v>
                </c:pt>
                <c:pt idx="309">
                  <c:v>1.1717000000000026E-12</c:v>
                </c:pt>
                <c:pt idx="310">
                  <c:v>1.217100000000002E-12</c:v>
                </c:pt>
                <c:pt idx="311">
                  <c:v>1.2641000000000027E-12</c:v>
                </c:pt>
                <c:pt idx="312">
                  <c:v>1.3125000000000027E-12</c:v>
                </c:pt>
                <c:pt idx="313">
                  <c:v>1.3626000000000029E-12</c:v>
                </c:pt>
                <c:pt idx="314">
                  <c:v>1.4143000000000026E-12</c:v>
                </c:pt>
                <c:pt idx="315">
                  <c:v>1.4676000000000021E-12</c:v>
                </c:pt>
                <c:pt idx="316">
                  <c:v>1.522700000000003E-12</c:v>
                </c:pt>
                <c:pt idx="317">
                  <c:v>1.5795000000000029E-12</c:v>
                </c:pt>
                <c:pt idx="318">
                  <c:v>1.6381000000000037E-12</c:v>
                </c:pt>
                <c:pt idx="319">
                  <c:v>1.6986000000000037E-12</c:v>
                </c:pt>
                <c:pt idx="320">
                  <c:v>1.7609000000000031E-12</c:v>
                </c:pt>
                <c:pt idx="321">
                  <c:v>1.8251000000000036E-12</c:v>
                </c:pt>
                <c:pt idx="322">
                  <c:v>1.8913000000000039E-12</c:v>
                </c:pt>
                <c:pt idx="323">
                  <c:v>1.9596000000000039E-12</c:v>
                </c:pt>
                <c:pt idx="324">
                  <c:v>2.0298000000000037E-12</c:v>
                </c:pt>
                <c:pt idx="325">
                  <c:v>2.1022000000000041E-12</c:v>
                </c:pt>
                <c:pt idx="326">
                  <c:v>2.1767000000000038E-12</c:v>
                </c:pt>
                <c:pt idx="327">
                  <c:v>2.2534000000000053E-12</c:v>
                </c:pt>
                <c:pt idx="328">
                  <c:v>2.3324000000000029E-12</c:v>
                </c:pt>
                <c:pt idx="329">
                  <c:v>2.4136000000000042E-12</c:v>
                </c:pt>
                <c:pt idx="330">
                  <c:v>2.4972000000000047E-12</c:v>
                </c:pt>
                <c:pt idx="331">
                  <c:v>2.5831000000000171E-12</c:v>
                </c:pt>
                <c:pt idx="332">
                  <c:v>2.6715000000000057E-12</c:v>
                </c:pt>
                <c:pt idx="333">
                  <c:v>2.7623000000000166E-12</c:v>
                </c:pt>
                <c:pt idx="334">
                  <c:v>2.8557000000000053E-12</c:v>
                </c:pt>
                <c:pt idx="335">
                  <c:v>2.9516000000000049E-12</c:v>
                </c:pt>
                <c:pt idx="336">
                  <c:v>3.0502000000000057E-12</c:v>
                </c:pt>
                <c:pt idx="337">
                  <c:v>3.1514000000000057E-12</c:v>
                </c:pt>
                <c:pt idx="338">
                  <c:v>3.2553000000000174E-12</c:v>
                </c:pt>
                <c:pt idx="339">
                  <c:v>3.3619000000000166E-12</c:v>
                </c:pt>
                <c:pt idx="340">
                  <c:v>3.4714000000000056E-12</c:v>
                </c:pt>
                <c:pt idx="341">
                  <c:v>3.5837000000000187E-12</c:v>
                </c:pt>
                <c:pt idx="342">
                  <c:v>3.6989000000000193E-12</c:v>
                </c:pt>
                <c:pt idx="343">
                  <c:v>3.8170000000000174E-12</c:v>
                </c:pt>
                <c:pt idx="344">
                  <c:v>3.9382000000000068E-12</c:v>
                </c:pt>
                <c:pt idx="345">
                  <c:v>4.0623000000000062E-12</c:v>
                </c:pt>
                <c:pt idx="346">
                  <c:v>4.1896000000000192E-12</c:v>
                </c:pt>
                <c:pt idx="347">
                  <c:v>4.3199000000000079E-12</c:v>
                </c:pt>
                <c:pt idx="348">
                  <c:v>4.4535000000000177E-12</c:v>
                </c:pt>
                <c:pt idx="349">
                  <c:v>4.590200000000019E-12</c:v>
                </c:pt>
                <c:pt idx="350">
                  <c:v>4.7302000000000212E-12</c:v>
                </c:pt>
                <c:pt idx="351">
                  <c:v>4.8735000000000196E-12</c:v>
                </c:pt>
                <c:pt idx="352">
                  <c:v>5.0202000000000193E-12</c:v>
                </c:pt>
                <c:pt idx="353">
                  <c:v>5.1702000000000209E-12</c:v>
                </c:pt>
                <c:pt idx="354">
                  <c:v>5.323600000000019E-12</c:v>
                </c:pt>
                <c:pt idx="355">
                  <c:v>5.4805000000000205E-12</c:v>
                </c:pt>
                <c:pt idx="356">
                  <c:v>5.6409000000000189E-12</c:v>
                </c:pt>
                <c:pt idx="357">
                  <c:v>5.804800000000019E-12</c:v>
                </c:pt>
                <c:pt idx="358">
                  <c:v>5.9723000000000229E-12</c:v>
                </c:pt>
                <c:pt idx="359">
                  <c:v>6.1434000000000209E-12</c:v>
                </c:pt>
                <c:pt idx="360">
                  <c:v>6.3182000000000229E-12</c:v>
                </c:pt>
                <c:pt idx="361">
                  <c:v>6.4966000000000263E-12</c:v>
                </c:pt>
                <c:pt idx="362">
                  <c:v>6.6787000000000224E-12</c:v>
                </c:pt>
                <c:pt idx="363">
                  <c:v>6.8646000000000207E-12</c:v>
                </c:pt>
                <c:pt idx="364">
                  <c:v>7.054200000000023E-12</c:v>
                </c:pt>
                <c:pt idx="365">
                  <c:v>7.2476000000000258E-12</c:v>
                </c:pt>
                <c:pt idx="366">
                  <c:v>7.4449000000000245E-12</c:v>
                </c:pt>
                <c:pt idx="367">
                  <c:v>7.6459000000000218E-12</c:v>
                </c:pt>
                <c:pt idx="368">
                  <c:v>7.8509000000000226E-12</c:v>
                </c:pt>
                <c:pt idx="369">
                  <c:v>8.0597000000000393E-12</c:v>
                </c:pt>
                <c:pt idx="370">
                  <c:v>8.2724000000000389E-12</c:v>
                </c:pt>
                <c:pt idx="371">
                  <c:v>8.4890000000000378E-12</c:v>
                </c:pt>
                <c:pt idx="372">
                  <c:v>8.7096000000000274E-12</c:v>
                </c:pt>
                <c:pt idx="373">
                  <c:v>8.9342000000000239E-12</c:v>
                </c:pt>
                <c:pt idx="374">
                  <c:v>9.1626000000000409E-12</c:v>
                </c:pt>
                <c:pt idx="375">
                  <c:v>9.3951000000000418E-12</c:v>
                </c:pt>
                <c:pt idx="376">
                  <c:v>9.6315000000000274E-12</c:v>
                </c:pt>
                <c:pt idx="377">
                  <c:v>9.8719000000000391E-12</c:v>
                </c:pt>
                <c:pt idx="378">
                  <c:v>1.0116000000000014E-11</c:v>
                </c:pt>
                <c:pt idx="379">
                  <c:v>1.0365000000000019E-11</c:v>
                </c:pt>
                <c:pt idx="380">
                  <c:v>1.0617000000000014E-11</c:v>
                </c:pt>
                <c:pt idx="381">
                  <c:v>1.087300000000002E-11</c:v>
                </c:pt>
                <c:pt idx="382">
                  <c:v>1.1134000000000019E-11</c:v>
                </c:pt>
                <c:pt idx="383">
                  <c:v>1.1398000000000019E-11</c:v>
                </c:pt>
                <c:pt idx="384">
                  <c:v>1.1666000000000027E-11</c:v>
                </c:pt>
                <c:pt idx="385">
                  <c:v>1.193800000000002E-11</c:v>
                </c:pt>
                <c:pt idx="386">
                  <c:v>1.2214000000000019E-11</c:v>
                </c:pt>
                <c:pt idx="387">
                  <c:v>1.249400000000002E-11</c:v>
                </c:pt>
                <c:pt idx="388">
                  <c:v>1.277800000000002E-11</c:v>
                </c:pt>
                <c:pt idx="389">
                  <c:v>1.3065000000000026E-11</c:v>
                </c:pt>
                <c:pt idx="390">
                  <c:v>1.3357000000000026E-11</c:v>
                </c:pt>
                <c:pt idx="391">
                  <c:v>1.3652000000000026E-11</c:v>
                </c:pt>
                <c:pt idx="392">
                  <c:v>1.3951000000000029E-11</c:v>
                </c:pt>
                <c:pt idx="393">
                  <c:v>1.4254000000000019E-11</c:v>
                </c:pt>
                <c:pt idx="394">
                  <c:v>1.4560000000000028E-11</c:v>
                </c:pt>
                <c:pt idx="395">
                  <c:v>1.4870000000000025E-11</c:v>
                </c:pt>
                <c:pt idx="396">
                  <c:v>1.5183000000000029E-11</c:v>
                </c:pt>
                <c:pt idx="397">
                  <c:v>1.550000000000003E-11</c:v>
                </c:pt>
                <c:pt idx="398">
                  <c:v>1.5821000000000034E-11</c:v>
                </c:pt>
                <c:pt idx="399">
                  <c:v>1.614400000000003E-11</c:v>
                </c:pt>
                <c:pt idx="400">
                  <c:v>1.6472000000000032E-11</c:v>
                </c:pt>
                <c:pt idx="401">
                  <c:v>1.6802000000000033E-11</c:v>
                </c:pt>
                <c:pt idx="402">
                  <c:v>1.7136000000000026E-11</c:v>
                </c:pt>
                <c:pt idx="403">
                  <c:v>1.7472000000000029E-11</c:v>
                </c:pt>
                <c:pt idx="404">
                  <c:v>1.7812000000000031E-11</c:v>
                </c:pt>
                <c:pt idx="405">
                  <c:v>1.815500000000003E-11</c:v>
                </c:pt>
                <c:pt idx="406">
                  <c:v>1.8501000000000035E-11</c:v>
                </c:pt>
                <c:pt idx="407">
                  <c:v>1.8849000000000035E-11</c:v>
                </c:pt>
                <c:pt idx="408">
                  <c:v>1.9201000000000043E-11</c:v>
                </c:pt>
                <c:pt idx="409">
                  <c:v>1.9555000000000039E-11</c:v>
                </c:pt>
                <c:pt idx="410">
                  <c:v>1.9911000000000043E-11</c:v>
                </c:pt>
                <c:pt idx="411">
                  <c:v>2.0270000000000043E-11</c:v>
                </c:pt>
                <c:pt idx="412">
                  <c:v>2.0631000000000048E-11</c:v>
                </c:pt>
                <c:pt idx="413">
                  <c:v>2.0995000000000033E-11</c:v>
                </c:pt>
                <c:pt idx="414">
                  <c:v>2.1361000000000039E-11</c:v>
                </c:pt>
                <c:pt idx="415">
                  <c:v>2.1728000000000027E-11</c:v>
                </c:pt>
                <c:pt idx="416">
                  <c:v>2.2098000000000034E-11</c:v>
                </c:pt>
                <c:pt idx="417">
                  <c:v>2.2469000000000047E-11</c:v>
                </c:pt>
                <c:pt idx="418">
                  <c:v>2.2843000000000057E-11</c:v>
                </c:pt>
                <c:pt idx="419">
                  <c:v>2.3217000000000034E-11</c:v>
                </c:pt>
                <c:pt idx="420">
                  <c:v>2.3593000000000035E-11</c:v>
                </c:pt>
                <c:pt idx="421">
                  <c:v>2.3971000000000046E-11</c:v>
                </c:pt>
                <c:pt idx="422">
                  <c:v>2.4349000000000039E-11</c:v>
                </c:pt>
                <c:pt idx="423">
                  <c:v>2.4729000000000035E-11</c:v>
                </c:pt>
                <c:pt idx="424">
                  <c:v>2.5110000000000033E-11</c:v>
                </c:pt>
                <c:pt idx="425">
                  <c:v>2.5491000000000048E-11</c:v>
                </c:pt>
                <c:pt idx="426">
                  <c:v>2.5873000000000171E-11</c:v>
                </c:pt>
                <c:pt idx="427">
                  <c:v>2.6255000000000052E-11</c:v>
                </c:pt>
                <c:pt idx="428">
                  <c:v>2.6638000000000052E-11</c:v>
                </c:pt>
                <c:pt idx="429">
                  <c:v>2.7021000000000055E-11</c:v>
                </c:pt>
                <c:pt idx="430">
                  <c:v>2.7404000000000054E-11</c:v>
                </c:pt>
                <c:pt idx="431">
                  <c:v>2.778700000000006E-11</c:v>
                </c:pt>
                <c:pt idx="432">
                  <c:v>2.8169000000000035E-11</c:v>
                </c:pt>
                <c:pt idx="433">
                  <c:v>2.8551000000000045E-11</c:v>
                </c:pt>
                <c:pt idx="434">
                  <c:v>2.8933000000000052E-11</c:v>
                </c:pt>
                <c:pt idx="435">
                  <c:v>2.9314000000000047E-11</c:v>
                </c:pt>
                <c:pt idx="436">
                  <c:v>2.9694000000000057E-11</c:v>
                </c:pt>
                <c:pt idx="437">
                  <c:v>3.0072000000000055E-11</c:v>
                </c:pt>
                <c:pt idx="438">
                  <c:v>3.0450000000000054E-11</c:v>
                </c:pt>
                <c:pt idx="439">
                  <c:v>3.0826000000000048E-11</c:v>
                </c:pt>
                <c:pt idx="440">
                  <c:v>3.1201000000000176E-11</c:v>
                </c:pt>
                <c:pt idx="441">
                  <c:v>3.1574000000000164E-11</c:v>
                </c:pt>
                <c:pt idx="442">
                  <c:v>3.1944000000000055E-11</c:v>
                </c:pt>
                <c:pt idx="443">
                  <c:v>3.2313000000000171E-11</c:v>
                </c:pt>
                <c:pt idx="444">
                  <c:v>3.2680000000000172E-11</c:v>
                </c:pt>
                <c:pt idx="445">
                  <c:v>3.3044000000000057E-11</c:v>
                </c:pt>
                <c:pt idx="446">
                  <c:v>3.3405000000000058E-11</c:v>
                </c:pt>
                <c:pt idx="447">
                  <c:v>3.3764000000000049E-11</c:v>
                </c:pt>
                <c:pt idx="448">
                  <c:v>3.4120000000000046E-11</c:v>
                </c:pt>
                <c:pt idx="449">
                  <c:v>3.4472000000000171E-11</c:v>
                </c:pt>
                <c:pt idx="450">
                  <c:v>3.4822000000000058E-11</c:v>
                </c:pt>
                <c:pt idx="451">
                  <c:v>3.5167000000000168E-11</c:v>
                </c:pt>
                <c:pt idx="452">
                  <c:v>3.5509000000000058E-11</c:v>
                </c:pt>
                <c:pt idx="453">
                  <c:v>3.5848000000000065E-11</c:v>
                </c:pt>
                <c:pt idx="454">
                  <c:v>3.618200000000017E-11</c:v>
                </c:pt>
                <c:pt idx="455">
                  <c:v>3.6512000000000164E-11</c:v>
                </c:pt>
                <c:pt idx="456">
                  <c:v>3.6838000000000182E-11</c:v>
                </c:pt>
                <c:pt idx="457">
                  <c:v>3.7159000000000073E-11</c:v>
                </c:pt>
                <c:pt idx="458">
                  <c:v>3.7476000000000182E-11</c:v>
                </c:pt>
                <c:pt idx="459">
                  <c:v>3.7788000000000073E-11</c:v>
                </c:pt>
                <c:pt idx="460">
                  <c:v>3.8094000000000061E-11</c:v>
                </c:pt>
                <c:pt idx="461">
                  <c:v>3.8396000000000048E-11</c:v>
                </c:pt>
                <c:pt idx="462">
                  <c:v>3.869200000000017E-11</c:v>
                </c:pt>
                <c:pt idx="463">
                  <c:v>3.8983000000000185E-11</c:v>
                </c:pt>
                <c:pt idx="464">
                  <c:v>3.9268000000000058E-11</c:v>
                </c:pt>
                <c:pt idx="465">
                  <c:v>3.9547000000000176E-11</c:v>
                </c:pt>
                <c:pt idx="466">
                  <c:v>3.9821000000000181E-11</c:v>
                </c:pt>
                <c:pt idx="467">
                  <c:v>4.0088000000000158E-11</c:v>
                </c:pt>
                <c:pt idx="468">
                  <c:v>4.0349000000000058E-11</c:v>
                </c:pt>
                <c:pt idx="469">
                  <c:v>4.0603000000000156E-11</c:v>
                </c:pt>
                <c:pt idx="470">
                  <c:v>4.0851000000000157E-11</c:v>
                </c:pt>
                <c:pt idx="471">
                  <c:v>4.1092000000000169E-11</c:v>
                </c:pt>
                <c:pt idx="472">
                  <c:v>4.1327000000000156E-11</c:v>
                </c:pt>
                <c:pt idx="473">
                  <c:v>4.1554000000000055E-11</c:v>
                </c:pt>
                <c:pt idx="474">
                  <c:v>4.1775000000000057E-11</c:v>
                </c:pt>
                <c:pt idx="475">
                  <c:v>4.1988000000000056E-11</c:v>
                </c:pt>
                <c:pt idx="476">
                  <c:v>4.2194000000000169E-11</c:v>
                </c:pt>
                <c:pt idx="477">
                  <c:v>4.2392000000000206E-11</c:v>
                </c:pt>
                <c:pt idx="478">
                  <c:v>4.2583000000000178E-11</c:v>
                </c:pt>
                <c:pt idx="479">
                  <c:v>4.2766000000000196E-11</c:v>
                </c:pt>
                <c:pt idx="480">
                  <c:v>4.2942000000000168E-11</c:v>
                </c:pt>
                <c:pt idx="481">
                  <c:v>4.3109000000000056E-11</c:v>
                </c:pt>
                <c:pt idx="482">
                  <c:v>4.3269000000000052E-11</c:v>
                </c:pt>
                <c:pt idx="483">
                  <c:v>4.3420000000000159E-11</c:v>
                </c:pt>
                <c:pt idx="484">
                  <c:v>4.3563000000000177E-11</c:v>
                </c:pt>
                <c:pt idx="485">
                  <c:v>4.3698000000000165E-11</c:v>
                </c:pt>
                <c:pt idx="486">
                  <c:v>4.3825000000000156E-11</c:v>
                </c:pt>
                <c:pt idx="487">
                  <c:v>4.3943000000000057E-11</c:v>
                </c:pt>
                <c:pt idx="488">
                  <c:v>4.405300000000018E-11</c:v>
                </c:pt>
                <c:pt idx="489">
                  <c:v>4.4154000000000167E-11</c:v>
                </c:pt>
                <c:pt idx="490">
                  <c:v>4.4247000000000158E-11</c:v>
                </c:pt>
                <c:pt idx="491">
                  <c:v>4.433100000000018E-11</c:v>
                </c:pt>
                <c:pt idx="492">
                  <c:v>4.4406000000000197E-11</c:v>
                </c:pt>
                <c:pt idx="493">
                  <c:v>4.4473000000000183E-11</c:v>
                </c:pt>
                <c:pt idx="494">
                  <c:v>4.4531000000000177E-11</c:v>
                </c:pt>
                <c:pt idx="495">
                  <c:v>4.4579000000000059E-11</c:v>
                </c:pt>
                <c:pt idx="496">
                  <c:v>4.4620000000000158E-11</c:v>
                </c:pt>
                <c:pt idx="497">
                  <c:v>4.4651000000000166E-11</c:v>
                </c:pt>
                <c:pt idx="498">
                  <c:v>4.4673000000000167E-11</c:v>
                </c:pt>
                <c:pt idx="499">
                  <c:v>4.4686000000000188E-11</c:v>
                </c:pt>
                <c:pt idx="500">
                  <c:v>4.4691000000000179E-11</c:v>
                </c:pt>
                <c:pt idx="501">
                  <c:v>4.4686000000000188E-11</c:v>
                </c:pt>
                <c:pt idx="502">
                  <c:v>4.4673000000000167E-11</c:v>
                </c:pt>
                <c:pt idx="503">
                  <c:v>4.4651000000000166E-11</c:v>
                </c:pt>
                <c:pt idx="504">
                  <c:v>4.4620000000000158E-11</c:v>
                </c:pt>
                <c:pt idx="505">
                  <c:v>4.4579000000000059E-11</c:v>
                </c:pt>
                <c:pt idx="506">
                  <c:v>4.4531000000000177E-11</c:v>
                </c:pt>
                <c:pt idx="507">
                  <c:v>4.4473000000000183E-11</c:v>
                </c:pt>
                <c:pt idx="508">
                  <c:v>4.4406000000000197E-11</c:v>
                </c:pt>
                <c:pt idx="509">
                  <c:v>4.433100000000018E-11</c:v>
                </c:pt>
                <c:pt idx="510">
                  <c:v>4.4247000000000158E-11</c:v>
                </c:pt>
                <c:pt idx="511">
                  <c:v>4.4154000000000167E-11</c:v>
                </c:pt>
                <c:pt idx="512">
                  <c:v>4.405300000000018E-11</c:v>
                </c:pt>
                <c:pt idx="513">
                  <c:v>4.3943000000000057E-11</c:v>
                </c:pt>
                <c:pt idx="514">
                  <c:v>4.3825000000000156E-11</c:v>
                </c:pt>
                <c:pt idx="515">
                  <c:v>4.3698000000000165E-11</c:v>
                </c:pt>
                <c:pt idx="516">
                  <c:v>4.3563000000000177E-11</c:v>
                </c:pt>
                <c:pt idx="517">
                  <c:v>4.3420000000000159E-11</c:v>
                </c:pt>
                <c:pt idx="518">
                  <c:v>4.3269000000000052E-11</c:v>
                </c:pt>
                <c:pt idx="519">
                  <c:v>4.3109000000000056E-11</c:v>
                </c:pt>
                <c:pt idx="520">
                  <c:v>4.2942000000000168E-11</c:v>
                </c:pt>
                <c:pt idx="521">
                  <c:v>4.2766000000000196E-11</c:v>
                </c:pt>
                <c:pt idx="522">
                  <c:v>4.2583000000000178E-11</c:v>
                </c:pt>
                <c:pt idx="523">
                  <c:v>4.2392000000000206E-11</c:v>
                </c:pt>
                <c:pt idx="524">
                  <c:v>4.2194000000000169E-11</c:v>
                </c:pt>
                <c:pt idx="525">
                  <c:v>4.1988000000000056E-11</c:v>
                </c:pt>
                <c:pt idx="526">
                  <c:v>4.1775000000000057E-11</c:v>
                </c:pt>
                <c:pt idx="527">
                  <c:v>4.1554000000000055E-11</c:v>
                </c:pt>
                <c:pt idx="528">
                  <c:v>4.1327000000000156E-11</c:v>
                </c:pt>
                <c:pt idx="529">
                  <c:v>4.1092000000000169E-11</c:v>
                </c:pt>
                <c:pt idx="530">
                  <c:v>4.0851000000000157E-11</c:v>
                </c:pt>
                <c:pt idx="531">
                  <c:v>4.0603000000000156E-11</c:v>
                </c:pt>
                <c:pt idx="532">
                  <c:v>4.0349000000000058E-11</c:v>
                </c:pt>
                <c:pt idx="533">
                  <c:v>4.0088000000000158E-11</c:v>
                </c:pt>
                <c:pt idx="534">
                  <c:v>3.9821000000000181E-11</c:v>
                </c:pt>
                <c:pt idx="535">
                  <c:v>3.9547000000000176E-11</c:v>
                </c:pt>
                <c:pt idx="536">
                  <c:v>3.9268000000000058E-11</c:v>
                </c:pt>
                <c:pt idx="537">
                  <c:v>3.8983000000000185E-11</c:v>
                </c:pt>
                <c:pt idx="538">
                  <c:v>3.869200000000017E-11</c:v>
                </c:pt>
                <c:pt idx="539">
                  <c:v>3.8396000000000048E-11</c:v>
                </c:pt>
                <c:pt idx="540">
                  <c:v>3.8094000000000061E-11</c:v>
                </c:pt>
                <c:pt idx="541">
                  <c:v>3.7788000000000073E-11</c:v>
                </c:pt>
                <c:pt idx="542">
                  <c:v>3.7476000000000182E-11</c:v>
                </c:pt>
                <c:pt idx="543">
                  <c:v>3.7159000000000073E-11</c:v>
                </c:pt>
                <c:pt idx="544">
                  <c:v>3.6838000000000182E-11</c:v>
                </c:pt>
                <c:pt idx="545">
                  <c:v>3.6512000000000164E-11</c:v>
                </c:pt>
                <c:pt idx="546">
                  <c:v>3.618200000000017E-11</c:v>
                </c:pt>
                <c:pt idx="547">
                  <c:v>3.5848000000000065E-11</c:v>
                </c:pt>
                <c:pt idx="548">
                  <c:v>3.5509000000000058E-11</c:v>
                </c:pt>
                <c:pt idx="549">
                  <c:v>3.5167000000000168E-11</c:v>
                </c:pt>
                <c:pt idx="550">
                  <c:v>3.4822000000000058E-11</c:v>
                </c:pt>
                <c:pt idx="551">
                  <c:v>3.4472000000000171E-11</c:v>
                </c:pt>
                <c:pt idx="552">
                  <c:v>3.4120000000000046E-11</c:v>
                </c:pt>
                <c:pt idx="553">
                  <c:v>3.3764000000000049E-11</c:v>
                </c:pt>
                <c:pt idx="554">
                  <c:v>3.3405000000000058E-11</c:v>
                </c:pt>
                <c:pt idx="555">
                  <c:v>3.3044000000000057E-11</c:v>
                </c:pt>
                <c:pt idx="556">
                  <c:v>3.2680000000000172E-11</c:v>
                </c:pt>
                <c:pt idx="557">
                  <c:v>3.2313000000000171E-11</c:v>
                </c:pt>
                <c:pt idx="558">
                  <c:v>3.1944000000000055E-11</c:v>
                </c:pt>
                <c:pt idx="559">
                  <c:v>3.1574000000000164E-11</c:v>
                </c:pt>
                <c:pt idx="560">
                  <c:v>3.1201000000000176E-11</c:v>
                </c:pt>
                <c:pt idx="561">
                  <c:v>3.0826000000000048E-11</c:v>
                </c:pt>
                <c:pt idx="562">
                  <c:v>3.0450000000000054E-11</c:v>
                </c:pt>
                <c:pt idx="563">
                  <c:v>3.0072000000000055E-11</c:v>
                </c:pt>
                <c:pt idx="564">
                  <c:v>2.9694000000000057E-11</c:v>
                </c:pt>
                <c:pt idx="565">
                  <c:v>2.9314000000000047E-11</c:v>
                </c:pt>
                <c:pt idx="566">
                  <c:v>2.8933000000000052E-11</c:v>
                </c:pt>
                <c:pt idx="567">
                  <c:v>2.8551000000000045E-11</c:v>
                </c:pt>
                <c:pt idx="568">
                  <c:v>2.8169000000000035E-11</c:v>
                </c:pt>
                <c:pt idx="569">
                  <c:v>2.778700000000006E-11</c:v>
                </c:pt>
                <c:pt idx="570">
                  <c:v>2.7404000000000054E-11</c:v>
                </c:pt>
                <c:pt idx="571">
                  <c:v>2.7021000000000055E-11</c:v>
                </c:pt>
                <c:pt idx="572">
                  <c:v>2.6638000000000052E-11</c:v>
                </c:pt>
                <c:pt idx="573">
                  <c:v>2.6255000000000052E-11</c:v>
                </c:pt>
                <c:pt idx="574">
                  <c:v>2.5873000000000171E-11</c:v>
                </c:pt>
                <c:pt idx="575">
                  <c:v>2.5491000000000048E-11</c:v>
                </c:pt>
                <c:pt idx="576">
                  <c:v>2.5110000000000033E-11</c:v>
                </c:pt>
                <c:pt idx="577">
                  <c:v>2.4729000000000035E-11</c:v>
                </c:pt>
                <c:pt idx="578">
                  <c:v>2.4349000000000039E-11</c:v>
                </c:pt>
                <c:pt idx="579">
                  <c:v>2.3971000000000046E-11</c:v>
                </c:pt>
                <c:pt idx="580">
                  <c:v>2.3593000000000035E-11</c:v>
                </c:pt>
                <c:pt idx="581">
                  <c:v>2.3217000000000034E-11</c:v>
                </c:pt>
                <c:pt idx="582">
                  <c:v>2.2843000000000057E-11</c:v>
                </c:pt>
                <c:pt idx="583">
                  <c:v>2.2469000000000047E-11</c:v>
                </c:pt>
                <c:pt idx="584">
                  <c:v>2.2098000000000034E-11</c:v>
                </c:pt>
                <c:pt idx="585">
                  <c:v>2.1728000000000027E-11</c:v>
                </c:pt>
                <c:pt idx="586">
                  <c:v>2.1361000000000039E-11</c:v>
                </c:pt>
                <c:pt idx="587">
                  <c:v>2.0995000000000033E-11</c:v>
                </c:pt>
                <c:pt idx="588">
                  <c:v>2.0631000000000048E-11</c:v>
                </c:pt>
                <c:pt idx="589">
                  <c:v>2.0270000000000043E-11</c:v>
                </c:pt>
                <c:pt idx="590">
                  <c:v>1.9911000000000043E-11</c:v>
                </c:pt>
                <c:pt idx="591">
                  <c:v>1.9555000000000039E-11</c:v>
                </c:pt>
                <c:pt idx="592">
                  <c:v>1.9201000000000043E-11</c:v>
                </c:pt>
                <c:pt idx="593">
                  <c:v>1.8849000000000035E-11</c:v>
                </c:pt>
                <c:pt idx="594">
                  <c:v>1.8501000000000035E-11</c:v>
                </c:pt>
                <c:pt idx="595">
                  <c:v>1.815500000000003E-11</c:v>
                </c:pt>
                <c:pt idx="596">
                  <c:v>1.7812000000000031E-11</c:v>
                </c:pt>
                <c:pt idx="597">
                  <c:v>1.7472000000000029E-11</c:v>
                </c:pt>
                <c:pt idx="598">
                  <c:v>1.7136000000000026E-11</c:v>
                </c:pt>
                <c:pt idx="599">
                  <c:v>1.6802000000000033E-11</c:v>
                </c:pt>
                <c:pt idx="600">
                  <c:v>1.6472000000000032E-11</c:v>
                </c:pt>
                <c:pt idx="601">
                  <c:v>1.614400000000003E-11</c:v>
                </c:pt>
                <c:pt idx="602">
                  <c:v>1.5821000000000034E-11</c:v>
                </c:pt>
                <c:pt idx="603">
                  <c:v>1.550000000000003E-11</c:v>
                </c:pt>
                <c:pt idx="604">
                  <c:v>1.5183000000000029E-11</c:v>
                </c:pt>
                <c:pt idx="605">
                  <c:v>1.4870000000000025E-11</c:v>
                </c:pt>
                <c:pt idx="606">
                  <c:v>1.4560000000000028E-11</c:v>
                </c:pt>
                <c:pt idx="607">
                  <c:v>1.4254000000000019E-11</c:v>
                </c:pt>
                <c:pt idx="608">
                  <c:v>1.3951000000000029E-11</c:v>
                </c:pt>
                <c:pt idx="609">
                  <c:v>1.3652000000000026E-11</c:v>
                </c:pt>
                <c:pt idx="610">
                  <c:v>1.3357000000000026E-11</c:v>
                </c:pt>
                <c:pt idx="611">
                  <c:v>1.3065000000000026E-11</c:v>
                </c:pt>
                <c:pt idx="612">
                  <c:v>1.277800000000002E-11</c:v>
                </c:pt>
                <c:pt idx="613">
                  <c:v>1.249400000000002E-11</c:v>
                </c:pt>
                <c:pt idx="614">
                  <c:v>1.2214000000000019E-11</c:v>
                </c:pt>
                <c:pt idx="615">
                  <c:v>1.193800000000002E-11</c:v>
                </c:pt>
                <c:pt idx="616">
                  <c:v>1.1666000000000027E-11</c:v>
                </c:pt>
                <c:pt idx="617">
                  <c:v>1.1398000000000019E-11</c:v>
                </c:pt>
                <c:pt idx="618">
                  <c:v>1.1134000000000019E-11</c:v>
                </c:pt>
                <c:pt idx="619">
                  <c:v>1.087300000000002E-11</c:v>
                </c:pt>
                <c:pt idx="620">
                  <c:v>1.0617000000000014E-11</c:v>
                </c:pt>
                <c:pt idx="621">
                  <c:v>1.0365000000000019E-11</c:v>
                </c:pt>
                <c:pt idx="622">
                  <c:v>1.0116000000000014E-11</c:v>
                </c:pt>
                <c:pt idx="623">
                  <c:v>9.8719000000000391E-12</c:v>
                </c:pt>
                <c:pt idx="624">
                  <c:v>9.6315000000000274E-12</c:v>
                </c:pt>
                <c:pt idx="625">
                  <c:v>9.3951000000000418E-12</c:v>
                </c:pt>
                <c:pt idx="626">
                  <c:v>9.1626000000000409E-12</c:v>
                </c:pt>
                <c:pt idx="627">
                  <c:v>8.9342000000000239E-12</c:v>
                </c:pt>
                <c:pt idx="628">
                  <c:v>8.7096000000000274E-12</c:v>
                </c:pt>
                <c:pt idx="629">
                  <c:v>8.4890000000000378E-12</c:v>
                </c:pt>
                <c:pt idx="630">
                  <c:v>8.2724000000000389E-12</c:v>
                </c:pt>
                <c:pt idx="631">
                  <c:v>8.0597000000000393E-12</c:v>
                </c:pt>
                <c:pt idx="632">
                  <c:v>7.8509000000000226E-12</c:v>
                </c:pt>
                <c:pt idx="633">
                  <c:v>7.6459000000000218E-12</c:v>
                </c:pt>
                <c:pt idx="634">
                  <c:v>7.4449000000000245E-12</c:v>
                </c:pt>
                <c:pt idx="635">
                  <c:v>7.2476000000000258E-12</c:v>
                </c:pt>
                <c:pt idx="636">
                  <c:v>7.054200000000023E-12</c:v>
                </c:pt>
                <c:pt idx="637">
                  <c:v>6.8646000000000207E-12</c:v>
                </c:pt>
                <c:pt idx="638">
                  <c:v>6.6787000000000224E-12</c:v>
                </c:pt>
                <c:pt idx="639">
                  <c:v>6.4966000000000263E-12</c:v>
                </c:pt>
                <c:pt idx="640">
                  <c:v>6.3182000000000229E-12</c:v>
                </c:pt>
                <c:pt idx="641">
                  <c:v>6.1434000000000209E-12</c:v>
                </c:pt>
                <c:pt idx="642">
                  <c:v>5.9723000000000229E-12</c:v>
                </c:pt>
                <c:pt idx="643">
                  <c:v>5.804800000000019E-12</c:v>
                </c:pt>
                <c:pt idx="644">
                  <c:v>5.6409000000000189E-12</c:v>
                </c:pt>
                <c:pt idx="645">
                  <c:v>5.4805000000000205E-12</c:v>
                </c:pt>
                <c:pt idx="646">
                  <c:v>5.323600000000019E-12</c:v>
                </c:pt>
                <c:pt idx="647">
                  <c:v>5.1702000000000209E-12</c:v>
                </c:pt>
                <c:pt idx="648">
                  <c:v>5.0202000000000193E-12</c:v>
                </c:pt>
                <c:pt idx="649">
                  <c:v>4.8735000000000196E-12</c:v>
                </c:pt>
                <c:pt idx="650">
                  <c:v>4.7302000000000212E-12</c:v>
                </c:pt>
                <c:pt idx="651">
                  <c:v>4.590200000000019E-12</c:v>
                </c:pt>
                <c:pt idx="652">
                  <c:v>4.4535000000000177E-12</c:v>
                </c:pt>
                <c:pt idx="653">
                  <c:v>4.3199000000000079E-12</c:v>
                </c:pt>
                <c:pt idx="654">
                  <c:v>4.1896000000000192E-12</c:v>
                </c:pt>
                <c:pt idx="655">
                  <c:v>4.0623000000000062E-12</c:v>
                </c:pt>
                <c:pt idx="656">
                  <c:v>3.9382000000000068E-12</c:v>
                </c:pt>
                <c:pt idx="657">
                  <c:v>3.8170000000000174E-12</c:v>
                </c:pt>
                <c:pt idx="658">
                  <c:v>3.6989000000000193E-12</c:v>
                </c:pt>
                <c:pt idx="659">
                  <c:v>3.5837000000000187E-12</c:v>
                </c:pt>
                <c:pt idx="660">
                  <c:v>3.4714000000000056E-12</c:v>
                </c:pt>
                <c:pt idx="661">
                  <c:v>3.3619000000000166E-12</c:v>
                </c:pt>
                <c:pt idx="662">
                  <c:v>3.2553000000000174E-12</c:v>
                </c:pt>
                <c:pt idx="663">
                  <c:v>3.1514000000000057E-12</c:v>
                </c:pt>
                <c:pt idx="664">
                  <c:v>3.0502000000000057E-12</c:v>
                </c:pt>
                <c:pt idx="665">
                  <c:v>2.9516000000000049E-12</c:v>
                </c:pt>
                <c:pt idx="666">
                  <c:v>2.8557000000000053E-12</c:v>
                </c:pt>
                <c:pt idx="667">
                  <c:v>2.7623000000000166E-12</c:v>
                </c:pt>
                <c:pt idx="668">
                  <c:v>2.6715000000000057E-12</c:v>
                </c:pt>
                <c:pt idx="669">
                  <c:v>2.5831000000000171E-12</c:v>
                </c:pt>
                <c:pt idx="670">
                  <c:v>2.4972000000000047E-12</c:v>
                </c:pt>
                <c:pt idx="671">
                  <c:v>2.4136000000000042E-12</c:v>
                </c:pt>
                <c:pt idx="672">
                  <c:v>2.3324000000000029E-12</c:v>
                </c:pt>
                <c:pt idx="673">
                  <c:v>2.2534000000000053E-12</c:v>
                </c:pt>
                <c:pt idx="674">
                  <c:v>2.1767000000000038E-12</c:v>
                </c:pt>
                <c:pt idx="675">
                  <c:v>2.1022000000000041E-12</c:v>
                </c:pt>
                <c:pt idx="676">
                  <c:v>2.0298000000000037E-12</c:v>
                </c:pt>
                <c:pt idx="677">
                  <c:v>1.9596000000000039E-12</c:v>
                </c:pt>
                <c:pt idx="678">
                  <c:v>1.8913000000000039E-12</c:v>
                </c:pt>
                <c:pt idx="679">
                  <c:v>1.8251000000000036E-12</c:v>
                </c:pt>
                <c:pt idx="680">
                  <c:v>1.7609000000000031E-12</c:v>
                </c:pt>
                <c:pt idx="681">
                  <c:v>1.6986000000000037E-12</c:v>
                </c:pt>
                <c:pt idx="682">
                  <c:v>1.6381000000000037E-12</c:v>
                </c:pt>
                <c:pt idx="683">
                  <c:v>1.5795000000000029E-12</c:v>
                </c:pt>
                <c:pt idx="684">
                  <c:v>1.522700000000003E-12</c:v>
                </c:pt>
                <c:pt idx="685">
                  <c:v>1.4676000000000021E-12</c:v>
                </c:pt>
                <c:pt idx="686">
                  <c:v>1.4143000000000026E-12</c:v>
                </c:pt>
                <c:pt idx="687">
                  <c:v>1.3626000000000029E-12</c:v>
                </c:pt>
                <c:pt idx="688">
                  <c:v>1.3125000000000027E-12</c:v>
                </c:pt>
                <c:pt idx="689">
                  <c:v>1.2641000000000027E-12</c:v>
                </c:pt>
                <c:pt idx="690">
                  <c:v>1.217100000000002E-12</c:v>
                </c:pt>
                <c:pt idx="691">
                  <c:v>1.1717000000000026E-12</c:v>
                </c:pt>
                <c:pt idx="692">
                  <c:v>1.1278000000000019E-12</c:v>
                </c:pt>
                <c:pt idx="693">
                  <c:v>1.085300000000002E-12</c:v>
                </c:pt>
                <c:pt idx="694">
                  <c:v>1.0441000000000026E-12</c:v>
                </c:pt>
                <c:pt idx="695">
                  <c:v>1.0044000000000021E-12</c:v>
                </c:pt>
                <c:pt idx="696">
                  <c:v>9.659400000000077E-13</c:v>
                </c:pt>
                <c:pt idx="697">
                  <c:v>9.2878000000000263E-13</c:v>
                </c:pt>
                <c:pt idx="698">
                  <c:v>8.9288000000000265E-13</c:v>
                </c:pt>
                <c:pt idx="699">
                  <c:v>8.5819000000000263E-13</c:v>
                </c:pt>
                <c:pt idx="700">
                  <c:v>8.246800000000026E-13</c:v>
                </c:pt>
                <c:pt idx="701">
                  <c:v>7.9232000000000596E-13</c:v>
                </c:pt>
                <c:pt idx="702">
                  <c:v>7.6109000000000236E-13</c:v>
                </c:pt>
                <c:pt idx="703">
                  <c:v>7.3093000000000272E-13</c:v>
                </c:pt>
                <c:pt idx="704">
                  <c:v>7.0183000000000247E-13</c:v>
                </c:pt>
                <c:pt idx="705">
                  <c:v>6.7376000000000368E-13</c:v>
                </c:pt>
                <c:pt idx="706">
                  <c:v>6.4668000000000245E-13</c:v>
                </c:pt>
                <c:pt idx="707">
                  <c:v>6.2056000000000266E-13</c:v>
                </c:pt>
                <c:pt idx="708">
                  <c:v>5.9538000000000236E-13</c:v>
                </c:pt>
                <c:pt idx="709">
                  <c:v>5.711100000000022E-13</c:v>
                </c:pt>
                <c:pt idx="710">
                  <c:v>5.4772000000000234E-13</c:v>
                </c:pt>
                <c:pt idx="711">
                  <c:v>5.2518000000000221E-13</c:v>
                </c:pt>
                <c:pt idx="712">
                  <c:v>5.0347000000000199E-13</c:v>
                </c:pt>
                <c:pt idx="713">
                  <c:v>4.8256000000000183E-13</c:v>
                </c:pt>
                <c:pt idx="714">
                  <c:v>4.6242000000000178E-13</c:v>
                </c:pt>
                <c:pt idx="715">
                  <c:v>4.4304000000000207E-13</c:v>
                </c:pt>
                <c:pt idx="716">
                  <c:v>4.2438000000000192E-13</c:v>
                </c:pt>
                <c:pt idx="717">
                  <c:v>4.0643000000000067E-13</c:v>
                </c:pt>
                <c:pt idx="718">
                  <c:v>3.8916000000000175E-13</c:v>
                </c:pt>
                <c:pt idx="719">
                  <c:v>3.7255000000000203E-13</c:v>
                </c:pt>
                <c:pt idx="720">
                  <c:v>3.565800000000018E-13</c:v>
                </c:pt>
                <c:pt idx="721">
                  <c:v>3.4123000000000172E-13</c:v>
                </c:pt>
                <c:pt idx="722">
                  <c:v>3.2647000000000189E-13</c:v>
                </c:pt>
                <c:pt idx="723">
                  <c:v>3.1228000000000172E-13</c:v>
                </c:pt>
                <c:pt idx="724">
                  <c:v>2.9866000000000052E-13</c:v>
                </c:pt>
                <c:pt idx="725">
                  <c:v>2.8557000000000057E-13</c:v>
                </c:pt>
                <c:pt idx="726">
                  <c:v>2.7300000000000166E-13</c:v>
                </c:pt>
                <c:pt idx="727">
                  <c:v>2.609300000000017E-13</c:v>
                </c:pt>
                <c:pt idx="728">
                  <c:v>2.4934000000000053E-13</c:v>
                </c:pt>
                <c:pt idx="729">
                  <c:v>2.3823000000000049E-13</c:v>
                </c:pt>
                <c:pt idx="730">
                  <c:v>2.2756000000000045E-13</c:v>
                </c:pt>
                <c:pt idx="731">
                  <c:v>2.1732000000000048E-13</c:v>
                </c:pt>
                <c:pt idx="732">
                  <c:v>2.0751000000000045E-13</c:v>
                </c:pt>
                <c:pt idx="733">
                  <c:v>1.9810000000000051E-13</c:v>
                </c:pt>
                <c:pt idx="734">
                  <c:v>1.8908000000000042E-13</c:v>
                </c:pt>
                <c:pt idx="735">
                  <c:v>1.804300000000004E-13</c:v>
                </c:pt>
                <c:pt idx="736">
                  <c:v>1.7214000000000031E-13</c:v>
                </c:pt>
                <c:pt idx="737">
                  <c:v>1.6421000000000042E-13</c:v>
                </c:pt>
                <c:pt idx="738">
                  <c:v>1.5660000000000036E-13</c:v>
                </c:pt>
                <c:pt idx="739">
                  <c:v>1.4932000000000029E-13</c:v>
                </c:pt>
                <c:pt idx="740">
                  <c:v>1.4235000000000025E-13</c:v>
                </c:pt>
                <c:pt idx="741">
                  <c:v>1.3568000000000029E-13</c:v>
                </c:pt>
                <c:pt idx="742">
                  <c:v>1.2929000000000028E-13</c:v>
                </c:pt>
                <c:pt idx="743">
                  <c:v>1.2318000000000021E-13</c:v>
                </c:pt>
                <c:pt idx="744">
                  <c:v>1.1734000000000029E-13</c:v>
                </c:pt>
                <c:pt idx="745">
                  <c:v>1.1175000000000026E-13</c:v>
                </c:pt>
                <c:pt idx="746">
                  <c:v>1.0640000000000026E-13</c:v>
                </c:pt>
                <c:pt idx="747">
                  <c:v>1.0129000000000019E-13</c:v>
                </c:pt>
                <c:pt idx="748">
                  <c:v>9.6410000000000356E-14</c:v>
                </c:pt>
                <c:pt idx="749">
                  <c:v>9.1744000000000891E-14</c:v>
                </c:pt>
                <c:pt idx="750">
                  <c:v>8.7287000000000262E-14</c:v>
                </c:pt>
                <c:pt idx="751">
                  <c:v>8.3029000000001392E-14</c:v>
                </c:pt>
                <c:pt idx="752">
                  <c:v>7.896400000000068E-14</c:v>
                </c:pt>
                <c:pt idx="753">
                  <c:v>7.5082000000000682E-14</c:v>
                </c:pt>
                <c:pt idx="754">
                  <c:v>7.1377000000000371E-14</c:v>
                </c:pt>
                <c:pt idx="755">
                  <c:v>6.7841000000000253E-14</c:v>
                </c:pt>
                <c:pt idx="756">
                  <c:v>6.4468000000000564E-14</c:v>
                </c:pt>
                <c:pt idx="757">
                  <c:v>6.1250000000000206E-14</c:v>
                </c:pt>
                <c:pt idx="758">
                  <c:v>5.8181000000000197E-14</c:v>
                </c:pt>
                <c:pt idx="759">
                  <c:v>5.5255000000000196E-14</c:v>
                </c:pt>
                <c:pt idx="760">
                  <c:v>5.2465000000000221E-14</c:v>
                </c:pt>
                <c:pt idx="761">
                  <c:v>4.9807000000000229E-14</c:v>
                </c:pt>
                <c:pt idx="762">
                  <c:v>4.7273000000000195E-14</c:v>
                </c:pt>
                <c:pt idx="763">
                  <c:v>4.4860000000000212E-14</c:v>
                </c:pt>
                <c:pt idx="764">
                  <c:v>4.2561000000000196E-14</c:v>
                </c:pt>
                <c:pt idx="765">
                  <c:v>4.0372000000000204E-14</c:v>
                </c:pt>
                <c:pt idx="766">
                  <c:v>3.828800000000019E-14</c:v>
                </c:pt>
                <c:pt idx="767">
                  <c:v>3.6304000000000189E-14</c:v>
                </c:pt>
                <c:pt idx="768">
                  <c:v>3.4417000000000193E-14</c:v>
                </c:pt>
                <c:pt idx="769">
                  <c:v>3.262100000000019E-14</c:v>
                </c:pt>
                <c:pt idx="770">
                  <c:v>3.0912000000000174E-14</c:v>
                </c:pt>
                <c:pt idx="771">
                  <c:v>2.9287000000000175E-14</c:v>
                </c:pt>
                <c:pt idx="772">
                  <c:v>2.7742000000000174E-14</c:v>
                </c:pt>
                <c:pt idx="773">
                  <c:v>2.6273000000000184E-14</c:v>
                </c:pt>
                <c:pt idx="774">
                  <c:v>2.4877000000000171E-14</c:v>
                </c:pt>
                <c:pt idx="775">
                  <c:v>2.3551000000000052E-14</c:v>
                </c:pt>
                <c:pt idx="776">
                  <c:v>2.229000000000016E-14</c:v>
                </c:pt>
                <c:pt idx="777">
                  <c:v>2.1093000000000165E-14</c:v>
                </c:pt>
                <c:pt idx="778">
                  <c:v>1.9957000000000049E-14</c:v>
                </c:pt>
                <c:pt idx="779">
                  <c:v>1.8877000000000045E-14</c:v>
                </c:pt>
                <c:pt idx="780">
                  <c:v>1.7853000000000038E-14</c:v>
                </c:pt>
                <c:pt idx="781">
                  <c:v>1.6881000000000047E-14</c:v>
                </c:pt>
                <c:pt idx="782">
                  <c:v>1.5958000000000037E-14</c:v>
                </c:pt>
                <c:pt idx="783">
                  <c:v>1.5083000000000035E-14</c:v>
                </c:pt>
                <c:pt idx="784">
                  <c:v>1.425300000000003E-14</c:v>
                </c:pt>
                <c:pt idx="785">
                  <c:v>1.3466000000000031E-14</c:v>
                </c:pt>
                <c:pt idx="786">
                  <c:v>1.272000000000003E-14</c:v>
                </c:pt>
                <c:pt idx="787">
                  <c:v>1.2013000000000025E-14</c:v>
                </c:pt>
                <c:pt idx="788">
                  <c:v>1.134300000000003E-14</c:v>
                </c:pt>
                <c:pt idx="789">
                  <c:v>1.0708000000000026E-14</c:v>
                </c:pt>
                <c:pt idx="790">
                  <c:v>1.0107000000000023E-14</c:v>
                </c:pt>
                <c:pt idx="791">
                  <c:v>9.5376000000001398E-15</c:v>
                </c:pt>
                <c:pt idx="792">
                  <c:v>8.9984000000001393E-15</c:v>
                </c:pt>
                <c:pt idx="793">
                  <c:v>8.4881000000000773E-15</c:v>
                </c:pt>
                <c:pt idx="794">
                  <c:v>8.0050000000001401E-15</c:v>
                </c:pt>
                <c:pt idx="795">
                  <c:v>7.5480000000001424E-15</c:v>
                </c:pt>
                <c:pt idx="796">
                  <c:v>7.1156000000000969E-15</c:v>
                </c:pt>
                <c:pt idx="797">
                  <c:v>6.7067000000001411E-15</c:v>
                </c:pt>
                <c:pt idx="798">
                  <c:v>6.320000000000023E-15</c:v>
                </c:pt>
                <c:pt idx="799">
                  <c:v>5.9544000000000235E-15</c:v>
                </c:pt>
                <c:pt idx="800">
                  <c:v>5.608800000000022E-15</c:v>
                </c:pt>
                <c:pt idx="801">
                  <c:v>5.282200000000025E-15</c:v>
                </c:pt>
                <c:pt idx="802">
                  <c:v>4.9737000000000366E-15</c:v>
                </c:pt>
                <c:pt idx="803">
                  <c:v>4.6822000000000207E-15</c:v>
                </c:pt>
                <c:pt idx="804">
                  <c:v>4.4070000000000197E-15</c:v>
                </c:pt>
                <c:pt idx="805">
                  <c:v>4.147100000000018E-15</c:v>
                </c:pt>
                <c:pt idx="806">
                  <c:v>3.9017000000000208E-15</c:v>
                </c:pt>
                <c:pt idx="807">
                  <c:v>3.6701000000000207E-15</c:v>
                </c:pt>
                <c:pt idx="808">
                  <c:v>3.4516000000000181E-15</c:v>
                </c:pt>
                <c:pt idx="809">
                  <c:v>3.2455000000000193E-15</c:v>
                </c:pt>
                <c:pt idx="810">
                  <c:v>3.0510000000000174E-15</c:v>
                </c:pt>
                <c:pt idx="811">
                  <c:v>2.867600000000018E-15</c:v>
                </c:pt>
                <c:pt idx="812">
                  <c:v>2.6948000000000169E-15</c:v>
                </c:pt>
                <c:pt idx="813">
                  <c:v>2.531800000000016E-15</c:v>
                </c:pt>
                <c:pt idx="814">
                  <c:v>2.3782000000000046E-15</c:v>
                </c:pt>
                <c:pt idx="815">
                  <c:v>2.2335000000000171E-15</c:v>
                </c:pt>
                <c:pt idx="816">
                  <c:v>2.0971000000000171E-15</c:v>
                </c:pt>
                <c:pt idx="817">
                  <c:v>1.9687000000000156E-15</c:v>
                </c:pt>
                <c:pt idx="818">
                  <c:v>1.8478000000000045E-15</c:v>
                </c:pt>
                <c:pt idx="819">
                  <c:v>1.7340000000000043E-15</c:v>
                </c:pt>
                <c:pt idx="820">
                  <c:v>1.6269000000000042E-15</c:v>
                </c:pt>
                <c:pt idx="821">
                  <c:v>1.5260000000000039E-15</c:v>
                </c:pt>
                <c:pt idx="822">
                  <c:v>1.431200000000003E-15</c:v>
                </c:pt>
                <c:pt idx="823">
                  <c:v>1.3419000000000029E-15</c:v>
                </c:pt>
                <c:pt idx="824">
                  <c:v>1.2580000000000031E-15</c:v>
                </c:pt>
                <c:pt idx="825">
                  <c:v>1.1791000000000029E-15</c:v>
                </c:pt>
                <c:pt idx="826">
                  <c:v>1.1049000000000028E-15</c:v>
                </c:pt>
                <c:pt idx="827">
                  <c:v>1.0352000000000023E-15</c:v>
                </c:pt>
                <c:pt idx="828">
                  <c:v>9.6969000000001537E-16</c:v>
                </c:pt>
                <c:pt idx="829">
                  <c:v>9.0814000000001578E-16</c:v>
                </c:pt>
                <c:pt idx="830">
                  <c:v>8.5033000000001386E-16</c:v>
                </c:pt>
                <c:pt idx="831">
                  <c:v>7.9604000000001431E-16</c:v>
                </c:pt>
                <c:pt idx="832">
                  <c:v>7.4506000000001442E-16</c:v>
                </c:pt>
                <c:pt idx="833">
                  <c:v>6.9721000000001434E-16</c:v>
                </c:pt>
                <c:pt idx="834">
                  <c:v>6.5231000000000468E-16</c:v>
                </c:pt>
                <c:pt idx="835">
                  <c:v>6.1017000000001382E-16</c:v>
                </c:pt>
                <c:pt idx="836">
                  <c:v>5.7065000000000465E-16</c:v>
                </c:pt>
                <c:pt idx="837">
                  <c:v>5.3357000000000366E-16</c:v>
                </c:pt>
                <c:pt idx="838">
                  <c:v>4.9881000000000228E-16</c:v>
                </c:pt>
                <c:pt idx="839">
                  <c:v>4.6621000000000181E-16</c:v>
                </c:pt>
                <c:pt idx="840">
                  <c:v>4.3567000000000206E-16</c:v>
                </c:pt>
                <c:pt idx="841">
                  <c:v>4.0704000000000207E-16</c:v>
                </c:pt>
                <c:pt idx="842">
                  <c:v>3.8021000000000204E-16</c:v>
                </c:pt>
                <c:pt idx="843">
                  <c:v>3.5508000000000192E-16</c:v>
                </c:pt>
                <c:pt idx="844">
                  <c:v>3.3155000000000191E-16</c:v>
                </c:pt>
                <c:pt idx="845">
                  <c:v>3.0952000000000182E-16</c:v>
                </c:pt>
                <c:pt idx="846">
                  <c:v>2.8889000000000187E-16</c:v>
                </c:pt>
                <c:pt idx="847">
                  <c:v>2.6958000000000166E-16</c:v>
                </c:pt>
                <c:pt idx="848">
                  <c:v>2.5151000000000174E-16</c:v>
                </c:pt>
                <c:pt idx="849">
                  <c:v>2.3461000000000166E-16</c:v>
                </c:pt>
                <c:pt idx="850">
                  <c:v>2.1880000000000173E-16</c:v>
                </c:pt>
                <c:pt idx="851">
                  <c:v>2.0402000000000161E-16</c:v>
                </c:pt>
                <c:pt idx="852">
                  <c:v>1.9019000000000051E-16</c:v>
                </c:pt>
                <c:pt idx="853">
                  <c:v>1.7727000000000147E-16</c:v>
                </c:pt>
                <c:pt idx="854">
                  <c:v>1.6519000000000045E-16</c:v>
                </c:pt>
                <c:pt idx="855">
                  <c:v>1.5390000000000039E-16</c:v>
                </c:pt>
                <c:pt idx="856">
                  <c:v>1.4336000000000032E-16</c:v>
                </c:pt>
                <c:pt idx="857">
                  <c:v>1.3351000000000037E-16</c:v>
                </c:pt>
                <c:pt idx="858">
                  <c:v>1.2432000000000029E-16</c:v>
                </c:pt>
                <c:pt idx="859">
                  <c:v>1.157300000000003E-16</c:v>
                </c:pt>
                <c:pt idx="860">
                  <c:v>1.0772000000000029E-16</c:v>
                </c:pt>
                <c:pt idx="861">
                  <c:v>1.0024000000000029E-16</c:v>
                </c:pt>
                <c:pt idx="862">
                  <c:v>9.3257000000001586E-17</c:v>
                </c:pt>
                <c:pt idx="863">
                  <c:v>8.6747000000001518E-17</c:v>
                </c:pt>
                <c:pt idx="864">
                  <c:v>8.067500000000154E-17</c:v>
                </c:pt>
                <c:pt idx="865">
                  <c:v>7.5013000000001454E-17</c:v>
                </c:pt>
                <c:pt idx="866">
                  <c:v>6.9735000000001443E-17</c:v>
                </c:pt>
                <c:pt idx="867">
                  <c:v>6.4815000000001417E-17</c:v>
                </c:pt>
                <c:pt idx="868">
                  <c:v>6.0230000000000562E-17</c:v>
                </c:pt>
                <c:pt idx="869">
                  <c:v>5.5959000000000452E-17</c:v>
                </c:pt>
                <c:pt idx="870">
                  <c:v>5.198000000000023E-17</c:v>
                </c:pt>
                <c:pt idx="871">
                  <c:v>4.8274000000000204E-17</c:v>
                </c:pt>
                <c:pt idx="872">
                  <c:v>4.4823000000000231E-17</c:v>
                </c:pt>
                <c:pt idx="873">
                  <c:v>4.1611000000000196E-17</c:v>
                </c:pt>
                <c:pt idx="874">
                  <c:v>3.862100000000022E-17</c:v>
                </c:pt>
                <c:pt idx="875">
                  <c:v>3.5839000000000217E-17</c:v>
                </c:pt>
                <c:pt idx="876">
                  <c:v>3.32510000000002E-17</c:v>
                </c:pt>
                <c:pt idx="877">
                  <c:v>3.0844000000000191E-17</c:v>
                </c:pt>
                <c:pt idx="878">
                  <c:v>2.8605000000000189E-17</c:v>
                </c:pt>
                <c:pt idx="879">
                  <c:v>2.6523000000000178E-17</c:v>
                </c:pt>
                <c:pt idx="880">
                  <c:v>2.4588000000000165E-17</c:v>
                </c:pt>
                <c:pt idx="881">
                  <c:v>2.2789000000000174E-17</c:v>
                </c:pt>
                <c:pt idx="882">
                  <c:v>2.1118000000000054E-17</c:v>
                </c:pt>
                <c:pt idx="883">
                  <c:v>1.9566000000000159E-17</c:v>
                </c:pt>
                <c:pt idx="884">
                  <c:v>1.8124000000000154E-17</c:v>
                </c:pt>
                <c:pt idx="885">
                  <c:v>1.6785000000000155E-17</c:v>
                </c:pt>
                <c:pt idx="886">
                  <c:v>1.5541000000000047E-17</c:v>
                </c:pt>
                <c:pt idx="887">
                  <c:v>1.4387000000000036E-17</c:v>
                </c:pt>
                <c:pt idx="888">
                  <c:v>1.3316000000000033E-17</c:v>
                </c:pt>
                <c:pt idx="889">
                  <c:v>1.2323000000000034E-17</c:v>
                </c:pt>
                <c:pt idx="890">
                  <c:v>1.1401000000000038E-17</c:v>
                </c:pt>
                <c:pt idx="891">
                  <c:v>1.054600000000003E-17</c:v>
                </c:pt>
                <c:pt idx="892">
                  <c:v>9.7531000000001596E-18</c:v>
                </c:pt>
                <c:pt idx="893">
                  <c:v>9.0181000000001523E-18</c:v>
                </c:pt>
                <c:pt idx="894">
                  <c:v>8.3368000000001574E-18</c:v>
                </c:pt>
                <c:pt idx="895">
                  <c:v>7.705400000000147E-18</c:v>
                </c:pt>
                <c:pt idx="896">
                  <c:v>7.1205000000000678E-18</c:v>
                </c:pt>
                <c:pt idx="897">
                  <c:v>6.5786000000001439E-18</c:v>
                </c:pt>
                <c:pt idx="898">
                  <c:v>6.0767000000001427E-18</c:v>
                </c:pt>
                <c:pt idx="899">
                  <c:v>5.6121000000000235E-18</c:v>
                </c:pt>
                <c:pt idx="900">
                  <c:v>5.1819000000000256E-18</c:v>
                </c:pt>
                <c:pt idx="901">
                  <c:v>4.7837000000000549E-18</c:v>
                </c:pt>
                <c:pt idx="902">
                  <c:v>4.4153000000000238E-18</c:v>
                </c:pt>
                <c:pt idx="903">
                  <c:v>4.0744000000000205E-18</c:v>
                </c:pt>
                <c:pt idx="904">
                  <c:v>3.7591000000000219E-18</c:v>
                </c:pt>
                <c:pt idx="905">
                  <c:v>3.4675000000000218E-18</c:v>
                </c:pt>
                <c:pt idx="906">
                  <c:v>3.1978000000000205E-18</c:v>
                </c:pt>
                <c:pt idx="907">
                  <c:v>2.9486000000000191E-18</c:v>
                </c:pt>
                <c:pt idx="908">
                  <c:v>2.7182000000000192E-18</c:v>
                </c:pt>
                <c:pt idx="909">
                  <c:v>2.5053000000000186E-18</c:v>
                </c:pt>
                <c:pt idx="910">
                  <c:v>2.308700000000018E-18</c:v>
                </c:pt>
                <c:pt idx="911">
                  <c:v>2.127000000000018E-18</c:v>
                </c:pt>
                <c:pt idx="912">
                  <c:v>1.9593000000000158E-18</c:v>
                </c:pt>
                <c:pt idx="913">
                  <c:v>1.8044000000000156E-18</c:v>
                </c:pt>
                <c:pt idx="914">
                  <c:v>1.6615000000000052E-18</c:v>
                </c:pt>
                <c:pt idx="915">
                  <c:v>1.5295000000000043E-18</c:v>
                </c:pt>
                <c:pt idx="916">
                  <c:v>1.4078000000000034E-18</c:v>
                </c:pt>
                <c:pt idx="917">
                  <c:v>1.2955000000000034E-18</c:v>
                </c:pt>
                <c:pt idx="918">
                  <c:v>1.1919000000000035E-18</c:v>
                </c:pt>
                <c:pt idx="919">
                  <c:v>1.0963000000000034E-18</c:v>
                </c:pt>
                <c:pt idx="920">
                  <c:v>1.0083000000000031E-18</c:v>
                </c:pt>
                <c:pt idx="921">
                  <c:v>9.2708000000001579E-19</c:v>
                </c:pt>
                <c:pt idx="922">
                  <c:v>8.5227000000001588E-19</c:v>
                </c:pt>
                <c:pt idx="923">
                  <c:v>7.8333000000001579E-19</c:v>
                </c:pt>
                <c:pt idx="924">
                  <c:v>7.1983000000001445E-19</c:v>
                </c:pt>
                <c:pt idx="925">
                  <c:v>6.6135000000001411E-19</c:v>
                </c:pt>
                <c:pt idx="926">
                  <c:v>6.074900000000108E-19</c:v>
                </c:pt>
                <c:pt idx="927">
                  <c:v>5.5791000000001422E-19</c:v>
                </c:pt>
                <c:pt idx="928">
                  <c:v>5.1227000000000228E-19</c:v>
                </c:pt>
                <c:pt idx="929">
                  <c:v>4.7027000000000358E-19</c:v>
                </c:pt>
                <c:pt idx="930">
                  <c:v>4.3163000000000233E-19</c:v>
                </c:pt>
                <c:pt idx="931">
                  <c:v>3.9609000000000238E-19</c:v>
                </c:pt>
                <c:pt idx="932">
                  <c:v>3.6340000000000219E-19</c:v>
                </c:pt>
                <c:pt idx="933">
                  <c:v>3.3334000000000203E-19</c:v>
                </c:pt>
                <c:pt idx="934">
                  <c:v>3.0570000000000206E-19</c:v>
                </c:pt>
                <c:pt idx="935">
                  <c:v>2.8031000000000206E-19</c:v>
                </c:pt>
                <c:pt idx="936">
                  <c:v>2.5697000000000194E-19</c:v>
                </c:pt>
                <c:pt idx="937">
                  <c:v>2.3552000000000171E-19</c:v>
                </c:pt>
                <c:pt idx="938">
                  <c:v>2.1583000000000174E-19</c:v>
                </c:pt>
                <c:pt idx="939">
                  <c:v>1.9774000000000162E-19</c:v>
                </c:pt>
                <c:pt idx="940">
                  <c:v>1.8113000000000157E-19</c:v>
                </c:pt>
                <c:pt idx="941">
                  <c:v>1.6588000000000157E-19</c:v>
                </c:pt>
                <c:pt idx="942">
                  <c:v>1.5189000000000049E-19</c:v>
                </c:pt>
                <c:pt idx="943">
                  <c:v>1.3904000000000049E-19</c:v>
                </c:pt>
                <c:pt idx="944">
                  <c:v>1.2726000000000043E-19</c:v>
                </c:pt>
                <c:pt idx="945">
                  <c:v>1.1646000000000043E-19</c:v>
                </c:pt>
                <c:pt idx="946">
                  <c:v>1.065500000000003E-19</c:v>
                </c:pt>
                <c:pt idx="947">
                  <c:v>9.7462000000001578E-20</c:v>
                </c:pt>
                <c:pt idx="948">
                  <c:v>8.9133000000001581E-20</c:v>
                </c:pt>
                <c:pt idx="949">
                  <c:v>8.1499000000001521E-20</c:v>
                </c:pt>
                <c:pt idx="950">
                  <c:v>7.4505000000001453E-20</c:v>
                </c:pt>
                <c:pt idx="951">
                  <c:v>6.809700000000145E-20</c:v>
                </c:pt>
                <c:pt idx="952">
                  <c:v>6.222800000000142E-20</c:v>
                </c:pt>
                <c:pt idx="953">
                  <c:v>5.6853000000000579E-20</c:v>
                </c:pt>
                <c:pt idx="954">
                  <c:v>5.1932000000001406E-20</c:v>
                </c:pt>
                <c:pt idx="955">
                  <c:v>4.7428000000000658E-20</c:v>
                </c:pt>
                <c:pt idx="956">
                  <c:v>4.330500000000023E-20</c:v>
                </c:pt>
                <c:pt idx="957">
                  <c:v>3.9533000000000241E-20</c:v>
                </c:pt>
                <c:pt idx="958">
                  <c:v>3.6083000000000235E-20</c:v>
                </c:pt>
                <c:pt idx="959">
                  <c:v>3.2927000000000219E-20</c:v>
                </c:pt>
                <c:pt idx="960">
                  <c:v>3.0041000000000215E-20</c:v>
                </c:pt>
                <c:pt idx="961">
                  <c:v>2.7403000000000215E-20</c:v>
                </c:pt>
                <c:pt idx="962">
                  <c:v>2.4991000000000186E-20</c:v>
                </c:pt>
                <c:pt idx="963">
                  <c:v>2.2787000000000191E-20</c:v>
                </c:pt>
                <c:pt idx="964">
                  <c:v>2.0773000000000176E-20</c:v>
                </c:pt>
                <c:pt idx="965">
                  <c:v>1.8933000000000159E-20</c:v>
                </c:pt>
                <c:pt idx="966">
                  <c:v>1.7253000000000152E-20</c:v>
                </c:pt>
                <c:pt idx="967">
                  <c:v>1.5719000000000051E-20</c:v>
                </c:pt>
                <c:pt idx="968">
                  <c:v>1.4318000000000041E-20</c:v>
                </c:pt>
                <c:pt idx="969">
                  <c:v>1.3040000000000046E-20</c:v>
                </c:pt>
                <c:pt idx="970">
                  <c:v>1.1873000000000041E-20</c:v>
                </c:pt>
                <c:pt idx="971">
                  <c:v>1.0809000000000036E-20</c:v>
                </c:pt>
                <c:pt idx="972">
                  <c:v>9.8380000000001592E-21</c:v>
                </c:pt>
                <c:pt idx="973">
                  <c:v>8.9525000000001871E-21</c:v>
                </c:pt>
                <c:pt idx="974">
                  <c:v>8.1450000000001566E-21</c:v>
                </c:pt>
                <c:pt idx="975">
                  <c:v>7.4089000000001571E-21</c:v>
                </c:pt>
                <c:pt idx="976">
                  <c:v>6.7380000000001466E-21</c:v>
                </c:pt>
                <c:pt idx="977">
                  <c:v>6.126600000000144E-21</c:v>
                </c:pt>
                <c:pt idx="978">
                  <c:v>5.5696000000001434E-21</c:v>
                </c:pt>
                <c:pt idx="979">
                  <c:v>5.0622000000000676E-21</c:v>
                </c:pt>
                <c:pt idx="980">
                  <c:v>4.6001000000000244E-21</c:v>
                </c:pt>
                <c:pt idx="981">
                  <c:v>4.1793000000000557E-21</c:v>
                </c:pt>
                <c:pt idx="982">
                  <c:v>3.796300000000024E-21</c:v>
                </c:pt>
                <c:pt idx="983">
                  <c:v>3.447700000000023E-21</c:v>
                </c:pt>
                <c:pt idx="984">
                  <c:v>3.1305000000000221E-21</c:v>
                </c:pt>
                <c:pt idx="985">
                  <c:v>2.84190000000002E-21</c:v>
                </c:pt>
                <c:pt idx="986">
                  <c:v>2.5794000000000192E-21</c:v>
                </c:pt>
                <c:pt idx="987">
                  <c:v>2.3407000000000191E-21</c:v>
                </c:pt>
                <c:pt idx="988">
                  <c:v>2.1236000000000185E-21</c:v>
                </c:pt>
                <c:pt idx="989">
                  <c:v>1.926300000000017E-21</c:v>
                </c:pt>
                <c:pt idx="990">
                  <c:v>1.7470000000000158E-21</c:v>
                </c:pt>
                <c:pt idx="991">
                  <c:v>1.584000000000016E-21</c:v>
                </c:pt>
                <c:pt idx="992">
                  <c:v>1.4360000000000149E-21</c:v>
                </c:pt>
                <c:pt idx="993">
                  <c:v>1.3015000000000043E-21</c:v>
                </c:pt>
                <c:pt idx="994">
                  <c:v>1.1794000000000043E-21</c:v>
                </c:pt>
                <c:pt idx="995">
                  <c:v>1.0686000000000039E-21</c:v>
                </c:pt>
                <c:pt idx="996">
                  <c:v>9.6792000000001635E-22</c:v>
                </c:pt>
                <c:pt idx="997">
                  <c:v>8.765800000000182E-22</c:v>
                </c:pt>
                <c:pt idx="998">
                  <c:v>7.9371000000001612E-22</c:v>
                </c:pt>
                <c:pt idx="999">
                  <c:v>7.1853000000001469E-22</c:v>
                </c:pt>
                <c:pt idx="1000">
                  <c:v>6.5034000000001453E-22</c:v>
                </c:pt>
              </c:numCache>
            </c:numRef>
          </c:yVal>
          <c:smooth val="1"/>
        </c:ser>
        <c:ser>
          <c:idx val="1"/>
          <c:order val="1"/>
          <c:spPr>
            <a:ln>
              <a:solidFill>
                <a:srgbClr val="660066"/>
              </a:solidFill>
            </a:ln>
          </c:spPr>
          <c:marker>
            <c:symbol val="none"/>
          </c:marker>
          <c:xVal>
            <c:numRef>
              <c:f>'dopp_lines.csv'!$A$1:$A$1001</c:f>
              <c:numCache>
                <c:formatCode>0.00E+00</c:formatCode>
                <c:ptCount val="1001"/>
                <c:pt idx="0">
                  <c:v>-1597400000</c:v>
                </c:pt>
                <c:pt idx="1">
                  <c:v>-1594200000</c:v>
                </c:pt>
                <c:pt idx="2">
                  <c:v>-1591000000</c:v>
                </c:pt>
                <c:pt idx="3">
                  <c:v>-1587799999.9999998</c:v>
                </c:pt>
                <c:pt idx="4">
                  <c:v>-1584600000</c:v>
                </c:pt>
                <c:pt idx="5">
                  <c:v>-1581400000</c:v>
                </c:pt>
                <c:pt idx="6">
                  <c:v>-1578200000</c:v>
                </c:pt>
                <c:pt idx="7">
                  <c:v>-1575000000</c:v>
                </c:pt>
                <c:pt idx="8">
                  <c:v>-1571799999.9999998</c:v>
                </c:pt>
                <c:pt idx="9">
                  <c:v>-1568600000</c:v>
                </c:pt>
                <c:pt idx="10">
                  <c:v>-1565400000</c:v>
                </c:pt>
                <c:pt idx="11">
                  <c:v>-1562200000</c:v>
                </c:pt>
                <c:pt idx="12">
                  <c:v>-1559100000</c:v>
                </c:pt>
                <c:pt idx="13">
                  <c:v>-1555899999.9999998</c:v>
                </c:pt>
                <c:pt idx="14">
                  <c:v>-1552700000</c:v>
                </c:pt>
                <c:pt idx="15">
                  <c:v>-1549499999.9999998</c:v>
                </c:pt>
                <c:pt idx="16">
                  <c:v>-1546300000</c:v>
                </c:pt>
                <c:pt idx="17">
                  <c:v>-1543100000</c:v>
                </c:pt>
                <c:pt idx="18">
                  <c:v>-1539899999.9999998</c:v>
                </c:pt>
                <c:pt idx="19">
                  <c:v>-1536700000</c:v>
                </c:pt>
                <c:pt idx="20">
                  <c:v>-1533499999.9999998</c:v>
                </c:pt>
                <c:pt idx="21">
                  <c:v>-1530300000</c:v>
                </c:pt>
                <c:pt idx="22">
                  <c:v>-1527100000</c:v>
                </c:pt>
                <c:pt idx="23">
                  <c:v>-1523899999.9999998</c:v>
                </c:pt>
                <c:pt idx="24">
                  <c:v>-1520700000</c:v>
                </c:pt>
                <c:pt idx="25">
                  <c:v>-1517499999.9999998</c:v>
                </c:pt>
                <c:pt idx="26">
                  <c:v>-1514300000</c:v>
                </c:pt>
                <c:pt idx="27">
                  <c:v>-1511100000</c:v>
                </c:pt>
                <c:pt idx="28">
                  <c:v>-1507899999.9999998</c:v>
                </c:pt>
                <c:pt idx="29">
                  <c:v>-1504700000</c:v>
                </c:pt>
                <c:pt idx="30">
                  <c:v>-1501499999.9999998</c:v>
                </c:pt>
                <c:pt idx="31">
                  <c:v>-1498400000</c:v>
                </c:pt>
                <c:pt idx="32">
                  <c:v>-1495199999.9999998</c:v>
                </c:pt>
                <c:pt idx="33">
                  <c:v>-1492000000</c:v>
                </c:pt>
                <c:pt idx="34">
                  <c:v>-1488800000</c:v>
                </c:pt>
                <c:pt idx="35">
                  <c:v>-1485599999.9999998</c:v>
                </c:pt>
                <c:pt idx="36">
                  <c:v>-1482400000</c:v>
                </c:pt>
                <c:pt idx="37">
                  <c:v>-1479199999.9999998</c:v>
                </c:pt>
                <c:pt idx="38">
                  <c:v>-1476000000</c:v>
                </c:pt>
                <c:pt idx="39">
                  <c:v>-1472800000</c:v>
                </c:pt>
                <c:pt idx="40">
                  <c:v>-1469599999.9999998</c:v>
                </c:pt>
                <c:pt idx="41">
                  <c:v>-1466400000</c:v>
                </c:pt>
                <c:pt idx="42">
                  <c:v>-1463199999.9999998</c:v>
                </c:pt>
                <c:pt idx="43">
                  <c:v>-1460000000</c:v>
                </c:pt>
                <c:pt idx="44">
                  <c:v>-1456799999.9999998</c:v>
                </c:pt>
                <c:pt idx="45">
                  <c:v>-1453599999.9999998</c:v>
                </c:pt>
                <c:pt idx="46">
                  <c:v>-1450400000</c:v>
                </c:pt>
                <c:pt idx="47">
                  <c:v>-1447199999.9999998</c:v>
                </c:pt>
                <c:pt idx="48">
                  <c:v>-1444000000</c:v>
                </c:pt>
                <c:pt idx="49">
                  <c:v>-1440799999.9999998</c:v>
                </c:pt>
                <c:pt idx="50">
                  <c:v>-1437699999.9999998</c:v>
                </c:pt>
                <c:pt idx="51">
                  <c:v>-1434500000</c:v>
                </c:pt>
                <c:pt idx="52">
                  <c:v>-1431299999.9999998</c:v>
                </c:pt>
                <c:pt idx="53">
                  <c:v>-1428100000</c:v>
                </c:pt>
                <c:pt idx="54">
                  <c:v>-1424899999.9999998</c:v>
                </c:pt>
                <c:pt idx="55">
                  <c:v>-1421699999.9999998</c:v>
                </c:pt>
                <c:pt idx="56">
                  <c:v>-1418499999.9999998</c:v>
                </c:pt>
                <c:pt idx="57">
                  <c:v>-1415299999.9999998</c:v>
                </c:pt>
                <c:pt idx="58">
                  <c:v>-1412100000</c:v>
                </c:pt>
                <c:pt idx="59">
                  <c:v>-1408899999.9999998</c:v>
                </c:pt>
                <c:pt idx="60">
                  <c:v>-1405699999.9999998</c:v>
                </c:pt>
                <c:pt idx="61">
                  <c:v>-1402499999.9999998</c:v>
                </c:pt>
                <c:pt idx="62">
                  <c:v>-1399300000</c:v>
                </c:pt>
                <c:pt idx="63">
                  <c:v>-1396100000</c:v>
                </c:pt>
                <c:pt idx="64">
                  <c:v>-1392900000</c:v>
                </c:pt>
                <c:pt idx="65">
                  <c:v>-1389700000</c:v>
                </c:pt>
                <c:pt idx="66">
                  <c:v>-1386500000</c:v>
                </c:pt>
                <c:pt idx="67">
                  <c:v>-1383300000</c:v>
                </c:pt>
                <c:pt idx="68">
                  <c:v>-1380100000</c:v>
                </c:pt>
                <c:pt idx="69">
                  <c:v>-1377000000</c:v>
                </c:pt>
                <c:pt idx="70">
                  <c:v>-1373800000</c:v>
                </c:pt>
                <c:pt idx="71">
                  <c:v>-1370600000</c:v>
                </c:pt>
                <c:pt idx="72">
                  <c:v>-1367400000</c:v>
                </c:pt>
                <c:pt idx="73">
                  <c:v>-1364200000</c:v>
                </c:pt>
                <c:pt idx="74">
                  <c:v>-1361000000</c:v>
                </c:pt>
                <c:pt idx="75">
                  <c:v>-1357800000</c:v>
                </c:pt>
                <c:pt idx="76">
                  <c:v>-1354600000</c:v>
                </c:pt>
                <c:pt idx="77">
                  <c:v>-1351400000</c:v>
                </c:pt>
                <c:pt idx="78">
                  <c:v>-1348200000</c:v>
                </c:pt>
                <c:pt idx="79">
                  <c:v>-1345000000</c:v>
                </c:pt>
                <c:pt idx="80">
                  <c:v>-1341800000</c:v>
                </c:pt>
                <c:pt idx="81">
                  <c:v>-1338600000</c:v>
                </c:pt>
                <c:pt idx="82">
                  <c:v>-1335400000</c:v>
                </c:pt>
                <c:pt idx="83">
                  <c:v>-1332200000</c:v>
                </c:pt>
                <c:pt idx="84">
                  <c:v>-1329000000</c:v>
                </c:pt>
                <c:pt idx="85">
                  <c:v>-1325799999.9999998</c:v>
                </c:pt>
                <c:pt idx="86">
                  <c:v>-1322600000</c:v>
                </c:pt>
                <c:pt idx="87">
                  <c:v>-1319400000</c:v>
                </c:pt>
                <c:pt idx="88">
                  <c:v>-1316200000</c:v>
                </c:pt>
                <c:pt idx="89">
                  <c:v>-1313100000</c:v>
                </c:pt>
                <c:pt idx="90">
                  <c:v>-1309899999.9999998</c:v>
                </c:pt>
                <c:pt idx="91">
                  <c:v>-1306700000</c:v>
                </c:pt>
                <c:pt idx="92">
                  <c:v>-1303500000</c:v>
                </c:pt>
                <c:pt idx="93">
                  <c:v>-1300300000</c:v>
                </c:pt>
                <c:pt idx="94">
                  <c:v>-1297100000</c:v>
                </c:pt>
                <c:pt idx="95">
                  <c:v>-1293899999.9999998</c:v>
                </c:pt>
                <c:pt idx="96">
                  <c:v>-1290700000</c:v>
                </c:pt>
                <c:pt idx="97">
                  <c:v>-1287499999.9999998</c:v>
                </c:pt>
                <c:pt idx="98">
                  <c:v>-1284300000</c:v>
                </c:pt>
                <c:pt idx="99">
                  <c:v>-1281100000</c:v>
                </c:pt>
                <c:pt idx="100">
                  <c:v>-1277899999.9999998</c:v>
                </c:pt>
                <c:pt idx="101">
                  <c:v>-1274700000</c:v>
                </c:pt>
                <c:pt idx="102">
                  <c:v>-1271499999.9999998</c:v>
                </c:pt>
                <c:pt idx="103">
                  <c:v>-1268300000</c:v>
                </c:pt>
                <c:pt idx="104">
                  <c:v>-1265100000</c:v>
                </c:pt>
                <c:pt idx="105">
                  <c:v>-1261899999.9999998</c:v>
                </c:pt>
                <c:pt idx="106">
                  <c:v>-1258700000</c:v>
                </c:pt>
                <c:pt idx="107">
                  <c:v>-1255499999.9999998</c:v>
                </c:pt>
                <c:pt idx="108">
                  <c:v>-1252400000</c:v>
                </c:pt>
                <c:pt idx="109">
                  <c:v>-1249199999.9999998</c:v>
                </c:pt>
                <c:pt idx="110">
                  <c:v>-1246000000</c:v>
                </c:pt>
                <c:pt idx="111">
                  <c:v>-1242800000</c:v>
                </c:pt>
                <c:pt idx="112">
                  <c:v>-1239599999.9999998</c:v>
                </c:pt>
                <c:pt idx="113">
                  <c:v>-1236400000</c:v>
                </c:pt>
                <c:pt idx="114">
                  <c:v>-1233199999.9999998</c:v>
                </c:pt>
                <c:pt idx="115">
                  <c:v>-1230000000</c:v>
                </c:pt>
                <c:pt idx="116">
                  <c:v>-1226800000</c:v>
                </c:pt>
                <c:pt idx="117">
                  <c:v>-1223599999.9999998</c:v>
                </c:pt>
                <c:pt idx="118">
                  <c:v>-1220400000</c:v>
                </c:pt>
                <c:pt idx="119">
                  <c:v>-1217199999.9999998</c:v>
                </c:pt>
                <c:pt idx="120">
                  <c:v>-1214000000</c:v>
                </c:pt>
                <c:pt idx="121">
                  <c:v>-1210799999.9999998</c:v>
                </c:pt>
                <c:pt idx="122">
                  <c:v>-1207599999.9999998</c:v>
                </c:pt>
                <c:pt idx="123">
                  <c:v>-1204400000</c:v>
                </c:pt>
                <c:pt idx="124">
                  <c:v>-1201199999.9999998</c:v>
                </c:pt>
                <c:pt idx="125">
                  <c:v>-1198000000.0000002</c:v>
                </c:pt>
                <c:pt idx="126">
                  <c:v>-1194800000</c:v>
                </c:pt>
                <c:pt idx="127">
                  <c:v>-1191700000</c:v>
                </c:pt>
                <c:pt idx="128">
                  <c:v>-1188500000</c:v>
                </c:pt>
                <c:pt idx="129">
                  <c:v>-1185300000</c:v>
                </c:pt>
                <c:pt idx="130">
                  <c:v>-1182100000.0000002</c:v>
                </c:pt>
                <c:pt idx="131">
                  <c:v>-1178900000</c:v>
                </c:pt>
                <c:pt idx="132">
                  <c:v>-1175700000</c:v>
                </c:pt>
                <c:pt idx="133">
                  <c:v>-1172500000</c:v>
                </c:pt>
                <c:pt idx="134">
                  <c:v>-1169300000</c:v>
                </c:pt>
                <c:pt idx="135">
                  <c:v>-1166100000.0000002</c:v>
                </c:pt>
                <c:pt idx="136">
                  <c:v>-1162900000</c:v>
                </c:pt>
                <c:pt idx="137">
                  <c:v>-1159700000</c:v>
                </c:pt>
                <c:pt idx="138">
                  <c:v>-1156500000</c:v>
                </c:pt>
                <c:pt idx="139">
                  <c:v>-1153300000</c:v>
                </c:pt>
                <c:pt idx="140">
                  <c:v>-1150100000.0000002</c:v>
                </c:pt>
                <c:pt idx="141">
                  <c:v>-1146900000</c:v>
                </c:pt>
                <c:pt idx="142">
                  <c:v>-1143700000</c:v>
                </c:pt>
                <c:pt idx="143">
                  <c:v>-1140500000</c:v>
                </c:pt>
                <c:pt idx="144">
                  <c:v>-1137300000</c:v>
                </c:pt>
                <c:pt idx="145">
                  <c:v>-1134100000</c:v>
                </c:pt>
                <c:pt idx="146">
                  <c:v>-1131000000</c:v>
                </c:pt>
                <c:pt idx="147">
                  <c:v>-1127800000</c:v>
                </c:pt>
                <c:pt idx="148">
                  <c:v>-1124600000</c:v>
                </c:pt>
                <c:pt idx="149">
                  <c:v>-1121400000</c:v>
                </c:pt>
                <c:pt idx="150">
                  <c:v>-1118200000</c:v>
                </c:pt>
                <c:pt idx="151">
                  <c:v>-1115000000</c:v>
                </c:pt>
                <c:pt idx="152">
                  <c:v>-1111800000</c:v>
                </c:pt>
                <c:pt idx="153">
                  <c:v>-1108600000</c:v>
                </c:pt>
                <c:pt idx="154">
                  <c:v>-1105400000</c:v>
                </c:pt>
                <c:pt idx="155">
                  <c:v>-1102200000</c:v>
                </c:pt>
                <c:pt idx="156">
                  <c:v>-1099000000</c:v>
                </c:pt>
                <c:pt idx="157">
                  <c:v>-1095800000</c:v>
                </c:pt>
                <c:pt idx="158">
                  <c:v>-1092600000</c:v>
                </c:pt>
                <c:pt idx="159">
                  <c:v>-1089400000</c:v>
                </c:pt>
                <c:pt idx="160">
                  <c:v>-1086200000</c:v>
                </c:pt>
                <c:pt idx="161">
                  <c:v>-1083000000</c:v>
                </c:pt>
                <c:pt idx="162">
                  <c:v>-1079799999.9999998</c:v>
                </c:pt>
                <c:pt idx="163">
                  <c:v>-1076600000</c:v>
                </c:pt>
                <c:pt idx="164">
                  <c:v>-1073399999.9999999</c:v>
                </c:pt>
                <c:pt idx="165">
                  <c:v>-1070300000</c:v>
                </c:pt>
                <c:pt idx="166">
                  <c:v>-1067099999.9999999</c:v>
                </c:pt>
                <c:pt idx="167">
                  <c:v>-1063899999.9999999</c:v>
                </c:pt>
                <c:pt idx="168">
                  <c:v>-1060700000</c:v>
                </c:pt>
                <c:pt idx="169">
                  <c:v>-1057499999.9999999</c:v>
                </c:pt>
                <c:pt idx="170">
                  <c:v>-1054300000</c:v>
                </c:pt>
                <c:pt idx="171">
                  <c:v>-1051099999.9999999</c:v>
                </c:pt>
                <c:pt idx="172">
                  <c:v>-1047899999.9999999</c:v>
                </c:pt>
                <c:pt idx="173">
                  <c:v>-1044700000</c:v>
                </c:pt>
                <c:pt idx="174">
                  <c:v>-1041499999.9999999</c:v>
                </c:pt>
                <c:pt idx="175">
                  <c:v>-1038300000</c:v>
                </c:pt>
                <c:pt idx="176">
                  <c:v>-1035099999.9999999</c:v>
                </c:pt>
                <c:pt idx="177">
                  <c:v>-1031899999.9999998</c:v>
                </c:pt>
                <c:pt idx="178">
                  <c:v>-1028700000</c:v>
                </c:pt>
                <c:pt idx="179">
                  <c:v>-1025499999.9999999</c:v>
                </c:pt>
                <c:pt idx="180">
                  <c:v>-1022300000</c:v>
                </c:pt>
                <c:pt idx="181">
                  <c:v>-1019099999.9999999</c:v>
                </c:pt>
                <c:pt idx="182">
                  <c:v>-1015899999.9999998</c:v>
                </c:pt>
                <c:pt idx="183">
                  <c:v>-1012699999.9999999</c:v>
                </c:pt>
                <c:pt idx="184">
                  <c:v>-1009599999.9999999</c:v>
                </c:pt>
                <c:pt idx="185">
                  <c:v>-1006400000</c:v>
                </c:pt>
                <c:pt idx="186">
                  <c:v>-1003199999.9999999</c:v>
                </c:pt>
                <c:pt idx="187">
                  <c:v>-999970000.00000012</c:v>
                </c:pt>
                <c:pt idx="188">
                  <c:v>-996770000.00000012</c:v>
                </c:pt>
                <c:pt idx="189">
                  <c:v>-993580000</c:v>
                </c:pt>
                <c:pt idx="190">
                  <c:v>-990380000</c:v>
                </c:pt>
                <c:pt idx="191">
                  <c:v>-987190000</c:v>
                </c:pt>
                <c:pt idx="192">
                  <c:v>-983990000</c:v>
                </c:pt>
                <c:pt idx="193">
                  <c:v>-980800000</c:v>
                </c:pt>
                <c:pt idx="194">
                  <c:v>-977600000</c:v>
                </c:pt>
                <c:pt idx="195">
                  <c:v>-974409999.99999976</c:v>
                </c:pt>
                <c:pt idx="196">
                  <c:v>-971210000</c:v>
                </c:pt>
                <c:pt idx="197">
                  <c:v>-968019999.99999988</c:v>
                </c:pt>
                <c:pt idx="198">
                  <c:v>-964819999.99999976</c:v>
                </c:pt>
                <c:pt idx="199">
                  <c:v>-961629999.99999988</c:v>
                </c:pt>
                <c:pt idx="200">
                  <c:v>-958429999.99999988</c:v>
                </c:pt>
                <c:pt idx="201">
                  <c:v>-955240000.00000024</c:v>
                </c:pt>
                <c:pt idx="202">
                  <c:v>-952040000</c:v>
                </c:pt>
                <c:pt idx="203">
                  <c:v>-948850000</c:v>
                </c:pt>
                <c:pt idx="204">
                  <c:v>-945650000.00000024</c:v>
                </c:pt>
                <c:pt idx="205">
                  <c:v>-942460000</c:v>
                </c:pt>
                <c:pt idx="206">
                  <c:v>-939270000.00000012</c:v>
                </c:pt>
                <c:pt idx="207">
                  <c:v>-936070000.00000012</c:v>
                </c:pt>
                <c:pt idx="208">
                  <c:v>-932879999.99999988</c:v>
                </c:pt>
                <c:pt idx="209">
                  <c:v>-929679999.99999988</c:v>
                </c:pt>
                <c:pt idx="210">
                  <c:v>-926489999.99999988</c:v>
                </c:pt>
                <c:pt idx="211">
                  <c:v>-923289999.99999988</c:v>
                </c:pt>
                <c:pt idx="212">
                  <c:v>-920099999.99999988</c:v>
                </c:pt>
                <c:pt idx="213">
                  <c:v>-916900000</c:v>
                </c:pt>
                <c:pt idx="214">
                  <c:v>-913709999.99999988</c:v>
                </c:pt>
                <c:pt idx="215">
                  <c:v>-910510000</c:v>
                </c:pt>
                <c:pt idx="216">
                  <c:v>-907320000</c:v>
                </c:pt>
                <c:pt idx="217">
                  <c:v>-904119999.99999976</c:v>
                </c:pt>
                <c:pt idx="218">
                  <c:v>-900930000</c:v>
                </c:pt>
                <c:pt idx="219">
                  <c:v>-897730000</c:v>
                </c:pt>
                <c:pt idx="220">
                  <c:v>-894540000.00000012</c:v>
                </c:pt>
                <c:pt idx="221">
                  <c:v>-891340000.00000012</c:v>
                </c:pt>
                <c:pt idx="222">
                  <c:v>-888150000.00000012</c:v>
                </c:pt>
                <c:pt idx="223">
                  <c:v>-884950000.00000012</c:v>
                </c:pt>
                <c:pt idx="224">
                  <c:v>-881760000</c:v>
                </c:pt>
                <c:pt idx="225">
                  <c:v>-878560000</c:v>
                </c:pt>
                <c:pt idx="226">
                  <c:v>-875370000</c:v>
                </c:pt>
                <c:pt idx="227">
                  <c:v>-872169999.99999988</c:v>
                </c:pt>
                <c:pt idx="228">
                  <c:v>-868980000</c:v>
                </c:pt>
                <c:pt idx="229">
                  <c:v>-865790000</c:v>
                </c:pt>
                <c:pt idx="230">
                  <c:v>-862590000</c:v>
                </c:pt>
                <c:pt idx="231">
                  <c:v>-859400000</c:v>
                </c:pt>
                <c:pt idx="232">
                  <c:v>-856200000.00000012</c:v>
                </c:pt>
                <c:pt idx="233">
                  <c:v>-853009999.99999988</c:v>
                </c:pt>
                <c:pt idx="234">
                  <c:v>-849809999.99999988</c:v>
                </c:pt>
                <c:pt idx="235">
                  <c:v>-846620000.00000012</c:v>
                </c:pt>
                <c:pt idx="236">
                  <c:v>-843419999.99999988</c:v>
                </c:pt>
                <c:pt idx="237">
                  <c:v>-840230000</c:v>
                </c:pt>
                <c:pt idx="238">
                  <c:v>-837030000</c:v>
                </c:pt>
                <c:pt idx="239">
                  <c:v>-833840000</c:v>
                </c:pt>
                <c:pt idx="240">
                  <c:v>-830640000.00000012</c:v>
                </c:pt>
                <c:pt idx="241">
                  <c:v>-827450000</c:v>
                </c:pt>
                <c:pt idx="242">
                  <c:v>-824250000</c:v>
                </c:pt>
                <c:pt idx="243">
                  <c:v>-821060000</c:v>
                </c:pt>
                <c:pt idx="244">
                  <c:v>-817860000</c:v>
                </c:pt>
                <c:pt idx="245">
                  <c:v>-814669999.99999988</c:v>
                </c:pt>
                <c:pt idx="246">
                  <c:v>-811469999.99999988</c:v>
                </c:pt>
                <c:pt idx="247">
                  <c:v>-808280000.00000012</c:v>
                </c:pt>
                <c:pt idx="248">
                  <c:v>-805080000.00000012</c:v>
                </c:pt>
                <c:pt idx="249">
                  <c:v>-801889999.99999988</c:v>
                </c:pt>
                <c:pt idx="250">
                  <c:v>-798690000</c:v>
                </c:pt>
                <c:pt idx="251">
                  <c:v>-795500000</c:v>
                </c:pt>
                <c:pt idx="252">
                  <c:v>-792310000</c:v>
                </c:pt>
                <c:pt idx="253">
                  <c:v>-789110000</c:v>
                </c:pt>
                <c:pt idx="254">
                  <c:v>-785920000</c:v>
                </c:pt>
                <c:pt idx="255">
                  <c:v>-782720000</c:v>
                </c:pt>
                <c:pt idx="256">
                  <c:v>-779530000</c:v>
                </c:pt>
                <c:pt idx="257">
                  <c:v>-776330000</c:v>
                </c:pt>
                <c:pt idx="258">
                  <c:v>-773140000.00000012</c:v>
                </c:pt>
                <c:pt idx="259">
                  <c:v>-769940000</c:v>
                </c:pt>
                <c:pt idx="260">
                  <c:v>-766749999.99999988</c:v>
                </c:pt>
                <c:pt idx="261">
                  <c:v>-763550000</c:v>
                </c:pt>
                <c:pt idx="262">
                  <c:v>-760360000</c:v>
                </c:pt>
                <c:pt idx="263">
                  <c:v>-757160000.00000012</c:v>
                </c:pt>
                <c:pt idx="264">
                  <c:v>-753970000.00000012</c:v>
                </c:pt>
                <c:pt idx="265">
                  <c:v>-750770000</c:v>
                </c:pt>
                <c:pt idx="266">
                  <c:v>-747580000</c:v>
                </c:pt>
                <c:pt idx="267">
                  <c:v>-744380000</c:v>
                </c:pt>
                <c:pt idx="268">
                  <c:v>-741190000</c:v>
                </c:pt>
                <c:pt idx="269">
                  <c:v>-737990000</c:v>
                </c:pt>
                <c:pt idx="270">
                  <c:v>-734800000</c:v>
                </c:pt>
                <c:pt idx="271">
                  <c:v>-731600000</c:v>
                </c:pt>
                <c:pt idx="272">
                  <c:v>-728410000</c:v>
                </c:pt>
                <c:pt idx="273">
                  <c:v>-725210000</c:v>
                </c:pt>
                <c:pt idx="274">
                  <c:v>-722020000</c:v>
                </c:pt>
                <c:pt idx="275">
                  <c:v>-718830000</c:v>
                </c:pt>
                <c:pt idx="276">
                  <c:v>-715630000</c:v>
                </c:pt>
                <c:pt idx="277">
                  <c:v>-712439999.99999988</c:v>
                </c:pt>
                <c:pt idx="278">
                  <c:v>-709240000</c:v>
                </c:pt>
                <c:pt idx="279">
                  <c:v>-706049999.99999988</c:v>
                </c:pt>
                <c:pt idx="280">
                  <c:v>-702849999.99999988</c:v>
                </c:pt>
                <c:pt idx="281">
                  <c:v>-699660000.00000012</c:v>
                </c:pt>
                <c:pt idx="282">
                  <c:v>-696460000</c:v>
                </c:pt>
                <c:pt idx="283">
                  <c:v>-693270000</c:v>
                </c:pt>
                <c:pt idx="284">
                  <c:v>-690070000</c:v>
                </c:pt>
                <c:pt idx="285">
                  <c:v>-686879999.99999988</c:v>
                </c:pt>
                <c:pt idx="286">
                  <c:v>-683680000</c:v>
                </c:pt>
                <c:pt idx="287">
                  <c:v>-680489999.99999988</c:v>
                </c:pt>
                <c:pt idx="288">
                  <c:v>-677290000</c:v>
                </c:pt>
                <c:pt idx="289">
                  <c:v>-674100000</c:v>
                </c:pt>
                <c:pt idx="290">
                  <c:v>-670900000</c:v>
                </c:pt>
                <c:pt idx="291">
                  <c:v>-667709999.99999988</c:v>
                </c:pt>
                <c:pt idx="292">
                  <c:v>-664509999.99999988</c:v>
                </c:pt>
                <c:pt idx="293">
                  <c:v>-661320000</c:v>
                </c:pt>
                <c:pt idx="294">
                  <c:v>-658120000.00000012</c:v>
                </c:pt>
                <c:pt idx="295">
                  <c:v>-654930000</c:v>
                </c:pt>
                <c:pt idx="296">
                  <c:v>-651740000</c:v>
                </c:pt>
                <c:pt idx="297">
                  <c:v>-648540000</c:v>
                </c:pt>
                <c:pt idx="298">
                  <c:v>-645350000</c:v>
                </c:pt>
                <c:pt idx="299">
                  <c:v>-642150000</c:v>
                </c:pt>
                <c:pt idx="300">
                  <c:v>-638960000.00000012</c:v>
                </c:pt>
                <c:pt idx="301">
                  <c:v>-635760000</c:v>
                </c:pt>
                <c:pt idx="302">
                  <c:v>-632570000</c:v>
                </c:pt>
                <c:pt idx="303">
                  <c:v>-629370000</c:v>
                </c:pt>
                <c:pt idx="304">
                  <c:v>-626180000</c:v>
                </c:pt>
                <c:pt idx="305">
                  <c:v>-622980000</c:v>
                </c:pt>
                <c:pt idx="306">
                  <c:v>-619789999.99999988</c:v>
                </c:pt>
                <c:pt idx="307">
                  <c:v>-616589999.99999988</c:v>
                </c:pt>
                <c:pt idx="308">
                  <c:v>-613400000</c:v>
                </c:pt>
                <c:pt idx="309">
                  <c:v>-610200000</c:v>
                </c:pt>
                <c:pt idx="310">
                  <c:v>-607010000</c:v>
                </c:pt>
                <c:pt idx="311">
                  <c:v>-603810000</c:v>
                </c:pt>
                <c:pt idx="312">
                  <c:v>-600620000.00000012</c:v>
                </c:pt>
                <c:pt idx="313">
                  <c:v>-597420000.00000012</c:v>
                </c:pt>
                <c:pt idx="314">
                  <c:v>-594230000</c:v>
                </c:pt>
                <c:pt idx="315">
                  <c:v>-591030000</c:v>
                </c:pt>
                <c:pt idx="316">
                  <c:v>-587840000</c:v>
                </c:pt>
                <c:pt idx="317">
                  <c:v>-584640000</c:v>
                </c:pt>
                <c:pt idx="318">
                  <c:v>-581449999.99999988</c:v>
                </c:pt>
                <c:pt idx="319">
                  <c:v>-578260000</c:v>
                </c:pt>
                <c:pt idx="320">
                  <c:v>-575060000</c:v>
                </c:pt>
                <c:pt idx="321">
                  <c:v>-571870000</c:v>
                </c:pt>
                <c:pt idx="322">
                  <c:v>-568670000</c:v>
                </c:pt>
                <c:pt idx="323">
                  <c:v>-565479999.99999988</c:v>
                </c:pt>
                <c:pt idx="324">
                  <c:v>-562279999.99999988</c:v>
                </c:pt>
                <c:pt idx="325">
                  <c:v>-559090000</c:v>
                </c:pt>
                <c:pt idx="326">
                  <c:v>-555890000</c:v>
                </c:pt>
                <c:pt idx="327">
                  <c:v>-552699999.99999988</c:v>
                </c:pt>
                <c:pt idx="328">
                  <c:v>-549500000</c:v>
                </c:pt>
                <c:pt idx="329">
                  <c:v>-546310000</c:v>
                </c:pt>
                <c:pt idx="330">
                  <c:v>-543110000.00000012</c:v>
                </c:pt>
                <c:pt idx="331">
                  <c:v>-539920000</c:v>
                </c:pt>
                <c:pt idx="332">
                  <c:v>-536719999.99999976</c:v>
                </c:pt>
                <c:pt idx="333">
                  <c:v>-533530000</c:v>
                </c:pt>
                <c:pt idx="334">
                  <c:v>-530330000</c:v>
                </c:pt>
                <c:pt idx="335">
                  <c:v>-527140000.00000006</c:v>
                </c:pt>
                <c:pt idx="336">
                  <c:v>-523940000.00000006</c:v>
                </c:pt>
                <c:pt idx="337">
                  <c:v>-520749999.99999976</c:v>
                </c:pt>
                <c:pt idx="338">
                  <c:v>-517549999.99999976</c:v>
                </c:pt>
                <c:pt idx="339">
                  <c:v>-514360000</c:v>
                </c:pt>
                <c:pt idx="340">
                  <c:v>-511160000</c:v>
                </c:pt>
                <c:pt idx="341">
                  <c:v>-507970000.00000006</c:v>
                </c:pt>
                <c:pt idx="342">
                  <c:v>-504779999.99999976</c:v>
                </c:pt>
                <c:pt idx="343">
                  <c:v>-501579999.99999976</c:v>
                </c:pt>
                <c:pt idx="344">
                  <c:v>-498390000</c:v>
                </c:pt>
                <c:pt idx="345">
                  <c:v>-495190000</c:v>
                </c:pt>
                <c:pt idx="346">
                  <c:v>-492000000</c:v>
                </c:pt>
                <c:pt idx="347">
                  <c:v>-488800000</c:v>
                </c:pt>
                <c:pt idx="348">
                  <c:v>-485609999.99999976</c:v>
                </c:pt>
                <c:pt idx="349">
                  <c:v>-482409999.9999997</c:v>
                </c:pt>
                <c:pt idx="350">
                  <c:v>-479220000</c:v>
                </c:pt>
                <c:pt idx="351">
                  <c:v>-476020000</c:v>
                </c:pt>
                <c:pt idx="352">
                  <c:v>-472830000</c:v>
                </c:pt>
                <c:pt idx="353">
                  <c:v>-469630000</c:v>
                </c:pt>
                <c:pt idx="354">
                  <c:v>-466439999.9999997</c:v>
                </c:pt>
                <c:pt idx="355">
                  <c:v>-463239999.99999976</c:v>
                </c:pt>
                <c:pt idx="356">
                  <c:v>-460049999.99999976</c:v>
                </c:pt>
                <c:pt idx="357">
                  <c:v>-456849999.99999976</c:v>
                </c:pt>
                <c:pt idx="358">
                  <c:v>-453660000.00000006</c:v>
                </c:pt>
                <c:pt idx="359">
                  <c:v>-450460000</c:v>
                </c:pt>
                <c:pt idx="360">
                  <c:v>-447270000.00000006</c:v>
                </c:pt>
                <c:pt idx="361">
                  <c:v>-444070000.00000006</c:v>
                </c:pt>
                <c:pt idx="362">
                  <c:v>-440880000</c:v>
                </c:pt>
                <c:pt idx="363">
                  <c:v>-437680000</c:v>
                </c:pt>
                <c:pt idx="364">
                  <c:v>-434489999.9999997</c:v>
                </c:pt>
                <c:pt idx="365">
                  <c:v>-431300000</c:v>
                </c:pt>
                <c:pt idx="366">
                  <c:v>-428100000.00000006</c:v>
                </c:pt>
                <c:pt idx="367">
                  <c:v>-424910000.00000006</c:v>
                </c:pt>
                <c:pt idx="368">
                  <c:v>-421709999.99999976</c:v>
                </c:pt>
                <c:pt idx="369">
                  <c:v>-418520000</c:v>
                </c:pt>
                <c:pt idx="370">
                  <c:v>-415320000</c:v>
                </c:pt>
                <c:pt idx="371">
                  <c:v>-412130000</c:v>
                </c:pt>
                <c:pt idx="372">
                  <c:v>-408930000.00000006</c:v>
                </c:pt>
                <c:pt idx="373">
                  <c:v>-405739999.99999976</c:v>
                </c:pt>
                <c:pt idx="374">
                  <c:v>-402539999.99999976</c:v>
                </c:pt>
                <c:pt idx="375">
                  <c:v>-399350000</c:v>
                </c:pt>
                <c:pt idx="376">
                  <c:v>-396150000</c:v>
                </c:pt>
                <c:pt idx="377">
                  <c:v>-392960000</c:v>
                </c:pt>
                <c:pt idx="378">
                  <c:v>-389760000</c:v>
                </c:pt>
                <c:pt idx="379">
                  <c:v>-386570000</c:v>
                </c:pt>
                <c:pt idx="380">
                  <c:v>-383370000</c:v>
                </c:pt>
                <c:pt idx="381">
                  <c:v>-380179999.99999976</c:v>
                </c:pt>
                <c:pt idx="382">
                  <c:v>-376980000</c:v>
                </c:pt>
                <c:pt idx="383">
                  <c:v>-373790000</c:v>
                </c:pt>
                <c:pt idx="384">
                  <c:v>-370590000</c:v>
                </c:pt>
                <c:pt idx="385">
                  <c:v>-367400000</c:v>
                </c:pt>
                <c:pt idx="386">
                  <c:v>-364200000</c:v>
                </c:pt>
                <c:pt idx="387">
                  <c:v>-361010000</c:v>
                </c:pt>
                <c:pt idx="388">
                  <c:v>-357820000</c:v>
                </c:pt>
                <c:pt idx="389">
                  <c:v>-354620000</c:v>
                </c:pt>
                <c:pt idx="390">
                  <c:v>-351430000</c:v>
                </c:pt>
                <c:pt idx="391">
                  <c:v>-348230000</c:v>
                </c:pt>
                <c:pt idx="392">
                  <c:v>-345039999.99999976</c:v>
                </c:pt>
                <c:pt idx="393">
                  <c:v>-341839999.99999976</c:v>
                </c:pt>
                <c:pt idx="394">
                  <c:v>-338650000</c:v>
                </c:pt>
                <c:pt idx="395">
                  <c:v>-335450000</c:v>
                </c:pt>
                <c:pt idx="396">
                  <c:v>-332259999.99999976</c:v>
                </c:pt>
                <c:pt idx="397">
                  <c:v>-329060000</c:v>
                </c:pt>
                <c:pt idx="398">
                  <c:v>-325870000</c:v>
                </c:pt>
                <c:pt idx="399">
                  <c:v>-322670000</c:v>
                </c:pt>
                <c:pt idx="400">
                  <c:v>-319480000</c:v>
                </c:pt>
                <c:pt idx="401">
                  <c:v>-316280000</c:v>
                </c:pt>
                <c:pt idx="402">
                  <c:v>-313090000</c:v>
                </c:pt>
                <c:pt idx="403">
                  <c:v>-309890000</c:v>
                </c:pt>
                <c:pt idx="404">
                  <c:v>-306700000</c:v>
                </c:pt>
                <c:pt idx="405">
                  <c:v>-303499999.99999976</c:v>
                </c:pt>
                <c:pt idx="406">
                  <c:v>-300310000.00000006</c:v>
                </c:pt>
                <c:pt idx="407">
                  <c:v>-297110000</c:v>
                </c:pt>
                <c:pt idx="408">
                  <c:v>-293919999.99999976</c:v>
                </c:pt>
                <c:pt idx="409">
                  <c:v>-290720000</c:v>
                </c:pt>
                <c:pt idx="410">
                  <c:v>-287530000</c:v>
                </c:pt>
                <c:pt idx="411">
                  <c:v>-284340000</c:v>
                </c:pt>
                <c:pt idx="412">
                  <c:v>-281139999.99999976</c:v>
                </c:pt>
                <c:pt idx="413">
                  <c:v>-277950000</c:v>
                </c:pt>
                <c:pt idx="414">
                  <c:v>-274750000.00000006</c:v>
                </c:pt>
                <c:pt idx="415">
                  <c:v>-271560000</c:v>
                </c:pt>
                <c:pt idx="416">
                  <c:v>-268360000.00000003</c:v>
                </c:pt>
                <c:pt idx="417">
                  <c:v>-265170000</c:v>
                </c:pt>
                <c:pt idx="418">
                  <c:v>-261970000</c:v>
                </c:pt>
                <c:pt idx="419">
                  <c:v>-258780000</c:v>
                </c:pt>
                <c:pt idx="420">
                  <c:v>-255579999.99999997</c:v>
                </c:pt>
                <c:pt idx="421">
                  <c:v>-252390000.00000003</c:v>
                </c:pt>
                <c:pt idx="422">
                  <c:v>-249189999.99999997</c:v>
                </c:pt>
                <c:pt idx="423">
                  <c:v>-246000000</c:v>
                </c:pt>
                <c:pt idx="424">
                  <c:v>-242800000</c:v>
                </c:pt>
                <c:pt idx="425">
                  <c:v>-239609999.99999997</c:v>
                </c:pt>
                <c:pt idx="426">
                  <c:v>-236410000</c:v>
                </c:pt>
                <c:pt idx="427">
                  <c:v>-233219999.99999994</c:v>
                </c:pt>
                <c:pt idx="428">
                  <c:v>-230019999.99999997</c:v>
                </c:pt>
                <c:pt idx="429">
                  <c:v>-226830000.00000003</c:v>
                </c:pt>
                <c:pt idx="430">
                  <c:v>-223630000</c:v>
                </c:pt>
                <c:pt idx="431">
                  <c:v>-220440000</c:v>
                </c:pt>
                <c:pt idx="432">
                  <c:v>-217250000</c:v>
                </c:pt>
                <c:pt idx="433">
                  <c:v>-214050000.00000003</c:v>
                </c:pt>
                <c:pt idx="434">
                  <c:v>-210860000</c:v>
                </c:pt>
                <c:pt idx="435">
                  <c:v>-207659999.99999997</c:v>
                </c:pt>
                <c:pt idx="436">
                  <c:v>-204470000.00000003</c:v>
                </c:pt>
                <c:pt idx="437">
                  <c:v>-201269999.99999997</c:v>
                </c:pt>
                <c:pt idx="438">
                  <c:v>-198080000</c:v>
                </c:pt>
                <c:pt idx="439">
                  <c:v>-194880000</c:v>
                </c:pt>
                <c:pt idx="440">
                  <c:v>-191690000</c:v>
                </c:pt>
                <c:pt idx="441">
                  <c:v>-188490000</c:v>
                </c:pt>
                <c:pt idx="442">
                  <c:v>-185300000</c:v>
                </c:pt>
                <c:pt idx="443">
                  <c:v>-182100000</c:v>
                </c:pt>
                <c:pt idx="444">
                  <c:v>-178910000</c:v>
                </c:pt>
                <c:pt idx="445">
                  <c:v>-175710000</c:v>
                </c:pt>
                <c:pt idx="446">
                  <c:v>-172519999.99999997</c:v>
                </c:pt>
                <c:pt idx="447">
                  <c:v>-169320000</c:v>
                </c:pt>
                <c:pt idx="448">
                  <c:v>-166130000</c:v>
                </c:pt>
                <c:pt idx="449">
                  <c:v>-162930000</c:v>
                </c:pt>
                <c:pt idx="450">
                  <c:v>-159740000</c:v>
                </c:pt>
                <c:pt idx="451">
                  <c:v>-156540000</c:v>
                </c:pt>
                <c:pt idx="452">
                  <c:v>-153350000</c:v>
                </c:pt>
                <c:pt idx="453">
                  <c:v>-150149999.99999997</c:v>
                </c:pt>
                <c:pt idx="454">
                  <c:v>-146959999.99999997</c:v>
                </c:pt>
                <c:pt idx="455">
                  <c:v>-143769999.99999997</c:v>
                </c:pt>
                <c:pt idx="456">
                  <c:v>-140569999.99999997</c:v>
                </c:pt>
                <c:pt idx="457">
                  <c:v>-137380000</c:v>
                </c:pt>
                <c:pt idx="458">
                  <c:v>-134180000</c:v>
                </c:pt>
                <c:pt idx="459">
                  <c:v>-130990000</c:v>
                </c:pt>
                <c:pt idx="460">
                  <c:v>-127790000</c:v>
                </c:pt>
                <c:pt idx="461">
                  <c:v>-124600000</c:v>
                </c:pt>
                <c:pt idx="462">
                  <c:v>-121400000</c:v>
                </c:pt>
                <c:pt idx="463">
                  <c:v>-118210000.00000001</c:v>
                </c:pt>
                <c:pt idx="464">
                  <c:v>-115010000.00000001</c:v>
                </c:pt>
                <c:pt idx="465">
                  <c:v>-111820000.00000001</c:v>
                </c:pt>
                <c:pt idx="466">
                  <c:v>-108620000</c:v>
                </c:pt>
                <c:pt idx="467">
                  <c:v>-105430000</c:v>
                </c:pt>
                <c:pt idx="468">
                  <c:v>-102230000</c:v>
                </c:pt>
                <c:pt idx="469">
                  <c:v>-99038000</c:v>
                </c:pt>
                <c:pt idx="470">
                  <c:v>-95842999.999999985</c:v>
                </c:pt>
                <c:pt idx="471">
                  <c:v>-92648999.999999985</c:v>
                </c:pt>
                <c:pt idx="472">
                  <c:v>-89454000.000000015</c:v>
                </c:pt>
                <c:pt idx="473">
                  <c:v>-86259000</c:v>
                </c:pt>
                <c:pt idx="474">
                  <c:v>-83064000.000000015</c:v>
                </c:pt>
                <c:pt idx="475">
                  <c:v>-79869000</c:v>
                </c:pt>
                <c:pt idx="476">
                  <c:v>-76674999.999999985</c:v>
                </c:pt>
                <c:pt idx="477">
                  <c:v>-73480000</c:v>
                </c:pt>
                <c:pt idx="478">
                  <c:v>-70285000</c:v>
                </c:pt>
                <c:pt idx="479">
                  <c:v>-67090000.000000007</c:v>
                </c:pt>
                <c:pt idx="480">
                  <c:v>-63896000.000000007</c:v>
                </c:pt>
                <c:pt idx="481">
                  <c:v>-60701000</c:v>
                </c:pt>
                <c:pt idx="482">
                  <c:v>-57506000.000000007</c:v>
                </c:pt>
                <c:pt idx="483">
                  <c:v>-54311000.000000007</c:v>
                </c:pt>
                <c:pt idx="484">
                  <c:v>-51116000</c:v>
                </c:pt>
                <c:pt idx="485">
                  <c:v>-47922000</c:v>
                </c:pt>
                <c:pt idx="486">
                  <c:v>-44727000.000000007</c:v>
                </c:pt>
                <c:pt idx="487">
                  <c:v>-41532000</c:v>
                </c:pt>
                <c:pt idx="488">
                  <c:v>-38337000</c:v>
                </c:pt>
                <c:pt idx="489">
                  <c:v>-35143000</c:v>
                </c:pt>
                <c:pt idx="490">
                  <c:v>-31948000</c:v>
                </c:pt>
                <c:pt idx="491">
                  <c:v>-28752999.999999996</c:v>
                </c:pt>
                <c:pt idx="492">
                  <c:v>-25557999.999999996</c:v>
                </c:pt>
                <c:pt idx="493">
                  <c:v>-22363000</c:v>
                </c:pt>
                <c:pt idx="494">
                  <c:v>-19169000</c:v>
                </c:pt>
                <c:pt idx="495">
                  <c:v>-15974000</c:v>
                </c:pt>
                <c:pt idx="496">
                  <c:v>-12778999.999999994</c:v>
                </c:pt>
                <c:pt idx="497">
                  <c:v>-9584299.9999999944</c:v>
                </c:pt>
                <c:pt idx="498">
                  <c:v>-6389600.0000000009</c:v>
                </c:pt>
                <c:pt idx="499">
                  <c:v>-3194800</c:v>
                </c:pt>
                <c:pt idx="500" formatCode="General">
                  <c:v>0</c:v>
                </c:pt>
                <c:pt idx="501">
                  <c:v>3194800</c:v>
                </c:pt>
                <c:pt idx="502">
                  <c:v>6389600.0000000009</c:v>
                </c:pt>
                <c:pt idx="503">
                  <c:v>9584299.9999999944</c:v>
                </c:pt>
                <c:pt idx="504">
                  <c:v>12778999.999999994</c:v>
                </c:pt>
                <c:pt idx="505">
                  <c:v>15974000</c:v>
                </c:pt>
                <c:pt idx="506">
                  <c:v>19169000</c:v>
                </c:pt>
                <c:pt idx="507">
                  <c:v>22363000</c:v>
                </c:pt>
                <c:pt idx="508">
                  <c:v>25557999.999999996</c:v>
                </c:pt>
                <c:pt idx="509">
                  <c:v>28752999.999999996</c:v>
                </c:pt>
                <c:pt idx="510">
                  <c:v>31948000</c:v>
                </c:pt>
                <c:pt idx="511">
                  <c:v>35143000</c:v>
                </c:pt>
                <c:pt idx="512">
                  <c:v>38337000</c:v>
                </c:pt>
                <c:pt idx="513">
                  <c:v>41532000</c:v>
                </c:pt>
                <c:pt idx="514">
                  <c:v>44727000.000000007</c:v>
                </c:pt>
                <c:pt idx="515">
                  <c:v>47922000</c:v>
                </c:pt>
                <c:pt idx="516">
                  <c:v>51116000</c:v>
                </c:pt>
                <c:pt idx="517">
                  <c:v>54311000.000000007</c:v>
                </c:pt>
                <c:pt idx="518">
                  <c:v>57506000.000000007</c:v>
                </c:pt>
                <c:pt idx="519">
                  <c:v>60701000</c:v>
                </c:pt>
                <c:pt idx="520">
                  <c:v>63896000.000000007</c:v>
                </c:pt>
                <c:pt idx="521">
                  <c:v>67090000.000000007</c:v>
                </c:pt>
                <c:pt idx="522">
                  <c:v>70285000</c:v>
                </c:pt>
                <c:pt idx="523">
                  <c:v>73480000</c:v>
                </c:pt>
                <c:pt idx="524">
                  <c:v>76674999.999999985</c:v>
                </c:pt>
                <c:pt idx="525">
                  <c:v>79869000</c:v>
                </c:pt>
                <c:pt idx="526">
                  <c:v>83064000.000000015</c:v>
                </c:pt>
                <c:pt idx="527">
                  <c:v>86259000</c:v>
                </c:pt>
                <c:pt idx="528">
                  <c:v>89454000.000000015</c:v>
                </c:pt>
                <c:pt idx="529">
                  <c:v>92648999.999999985</c:v>
                </c:pt>
                <c:pt idx="530">
                  <c:v>95842999.999999985</c:v>
                </c:pt>
                <c:pt idx="531">
                  <c:v>99038000</c:v>
                </c:pt>
                <c:pt idx="532">
                  <c:v>102230000</c:v>
                </c:pt>
                <c:pt idx="533">
                  <c:v>105430000</c:v>
                </c:pt>
                <c:pt idx="534">
                  <c:v>108620000</c:v>
                </c:pt>
                <c:pt idx="535">
                  <c:v>111820000.00000001</c:v>
                </c:pt>
                <c:pt idx="536">
                  <c:v>115010000.00000001</c:v>
                </c:pt>
                <c:pt idx="537">
                  <c:v>118210000.00000001</c:v>
                </c:pt>
                <c:pt idx="538">
                  <c:v>121400000</c:v>
                </c:pt>
                <c:pt idx="539">
                  <c:v>124600000</c:v>
                </c:pt>
                <c:pt idx="540">
                  <c:v>127790000</c:v>
                </c:pt>
                <c:pt idx="541">
                  <c:v>130990000</c:v>
                </c:pt>
                <c:pt idx="542">
                  <c:v>134180000</c:v>
                </c:pt>
                <c:pt idx="543">
                  <c:v>137380000</c:v>
                </c:pt>
                <c:pt idx="544">
                  <c:v>140569999.99999997</c:v>
                </c:pt>
                <c:pt idx="545">
                  <c:v>143769999.99999997</c:v>
                </c:pt>
                <c:pt idx="546">
                  <c:v>146959999.99999997</c:v>
                </c:pt>
                <c:pt idx="547">
                  <c:v>150149999.99999997</c:v>
                </c:pt>
                <c:pt idx="548">
                  <c:v>153350000</c:v>
                </c:pt>
                <c:pt idx="549">
                  <c:v>156540000</c:v>
                </c:pt>
                <c:pt idx="550">
                  <c:v>159740000</c:v>
                </c:pt>
                <c:pt idx="551">
                  <c:v>162930000</c:v>
                </c:pt>
                <c:pt idx="552">
                  <c:v>166130000</c:v>
                </c:pt>
                <c:pt idx="553">
                  <c:v>169320000</c:v>
                </c:pt>
                <c:pt idx="554">
                  <c:v>172519999.99999997</c:v>
                </c:pt>
                <c:pt idx="555">
                  <c:v>175710000</c:v>
                </c:pt>
                <c:pt idx="556">
                  <c:v>178910000</c:v>
                </c:pt>
                <c:pt idx="557">
                  <c:v>182100000</c:v>
                </c:pt>
                <c:pt idx="558">
                  <c:v>185300000</c:v>
                </c:pt>
                <c:pt idx="559">
                  <c:v>188490000</c:v>
                </c:pt>
                <c:pt idx="560">
                  <c:v>191690000</c:v>
                </c:pt>
                <c:pt idx="561">
                  <c:v>194880000</c:v>
                </c:pt>
                <c:pt idx="562">
                  <c:v>198080000</c:v>
                </c:pt>
                <c:pt idx="563">
                  <c:v>201269999.99999997</c:v>
                </c:pt>
                <c:pt idx="564">
                  <c:v>204470000.00000003</c:v>
                </c:pt>
                <c:pt idx="565">
                  <c:v>207659999.99999997</c:v>
                </c:pt>
                <c:pt idx="566">
                  <c:v>210860000</c:v>
                </c:pt>
                <c:pt idx="567">
                  <c:v>214050000.00000003</c:v>
                </c:pt>
                <c:pt idx="568">
                  <c:v>217250000</c:v>
                </c:pt>
                <c:pt idx="569">
                  <c:v>220440000</c:v>
                </c:pt>
                <c:pt idx="570">
                  <c:v>223630000</c:v>
                </c:pt>
                <c:pt idx="571">
                  <c:v>226830000.00000003</c:v>
                </c:pt>
                <c:pt idx="572">
                  <c:v>230019999.99999997</c:v>
                </c:pt>
                <c:pt idx="573">
                  <c:v>233219999.99999994</c:v>
                </c:pt>
                <c:pt idx="574">
                  <c:v>236410000</c:v>
                </c:pt>
                <c:pt idx="575">
                  <c:v>239609999.99999997</c:v>
                </c:pt>
                <c:pt idx="576">
                  <c:v>242800000</c:v>
                </c:pt>
                <c:pt idx="577">
                  <c:v>246000000</c:v>
                </c:pt>
                <c:pt idx="578">
                  <c:v>249189999.99999997</c:v>
                </c:pt>
                <c:pt idx="579">
                  <c:v>252390000.00000003</c:v>
                </c:pt>
                <c:pt idx="580">
                  <c:v>255579999.99999997</c:v>
                </c:pt>
                <c:pt idx="581">
                  <c:v>258780000</c:v>
                </c:pt>
                <c:pt idx="582">
                  <c:v>261970000</c:v>
                </c:pt>
                <c:pt idx="583">
                  <c:v>265170000</c:v>
                </c:pt>
                <c:pt idx="584">
                  <c:v>268360000.00000003</c:v>
                </c:pt>
                <c:pt idx="585">
                  <c:v>271560000</c:v>
                </c:pt>
                <c:pt idx="586">
                  <c:v>274750000.00000006</c:v>
                </c:pt>
                <c:pt idx="587">
                  <c:v>277950000</c:v>
                </c:pt>
                <c:pt idx="588">
                  <c:v>281139999.99999976</c:v>
                </c:pt>
                <c:pt idx="589">
                  <c:v>284340000</c:v>
                </c:pt>
                <c:pt idx="590">
                  <c:v>287530000</c:v>
                </c:pt>
                <c:pt idx="591">
                  <c:v>290720000</c:v>
                </c:pt>
                <c:pt idx="592">
                  <c:v>293919999.99999976</c:v>
                </c:pt>
                <c:pt idx="593">
                  <c:v>297110000</c:v>
                </c:pt>
                <c:pt idx="594">
                  <c:v>300310000.00000006</c:v>
                </c:pt>
                <c:pt idx="595">
                  <c:v>303499999.99999976</c:v>
                </c:pt>
                <c:pt idx="596">
                  <c:v>306700000</c:v>
                </c:pt>
                <c:pt idx="597">
                  <c:v>309890000</c:v>
                </c:pt>
                <c:pt idx="598">
                  <c:v>313090000</c:v>
                </c:pt>
                <c:pt idx="599">
                  <c:v>316280000</c:v>
                </c:pt>
                <c:pt idx="600">
                  <c:v>319480000</c:v>
                </c:pt>
                <c:pt idx="601">
                  <c:v>322670000</c:v>
                </c:pt>
                <c:pt idx="602">
                  <c:v>325870000</c:v>
                </c:pt>
                <c:pt idx="603">
                  <c:v>329060000</c:v>
                </c:pt>
                <c:pt idx="604">
                  <c:v>332259999.99999976</c:v>
                </c:pt>
                <c:pt idx="605">
                  <c:v>335450000</c:v>
                </c:pt>
                <c:pt idx="606">
                  <c:v>338650000</c:v>
                </c:pt>
                <c:pt idx="607">
                  <c:v>341839999.99999976</c:v>
                </c:pt>
                <c:pt idx="608">
                  <c:v>345039999.99999976</c:v>
                </c:pt>
                <c:pt idx="609">
                  <c:v>348230000</c:v>
                </c:pt>
                <c:pt idx="610">
                  <c:v>351430000</c:v>
                </c:pt>
                <c:pt idx="611">
                  <c:v>354620000</c:v>
                </c:pt>
                <c:pt idx="612">
                  <c:v>357820000</c:v>
                </c:pt>
                <c:pt idx="613">
                  <c:v>361010000</c:v>
                </c:pt>
                <c:pt idx="614">
                  <c:v>364200000</c:v>
                </c:pt>
                <c:pt idx="615">
                  <c:v>367400000</c:v>
                </c:pt>
                <c:pt idx="616">
                  <c:v>370590000</c:v>
                </c:pt>
                <c:pt idx="617">
                  <c:v>373790000</c:v>
                </c:pt>
                <c:pt idx="618">
                  <c:v>376980000</c:v>
                </c:pt>
                <c:pt idx="619">
                  <c:v>380179999.99999976</c:v>
                </c:pt>
                <c:pt idx="620">
                  <c:v>383370000</c:v>
                </c:pt>
                <c:pt idx="621">
                  <c:v>386570000</c:v>
                </c:pt>
                <c:pt idx="622">
                  <c:v>389760000</c:v>
                </c:pt>
                <c:pt idx="623">
                  <c:v>392960000</c:v>
                </c:pt>
                <c:pt idx="624">
                  <c:v>396150000</c:v>
                </c:pt>
                <c:pt idx="625">
                  <c:v>399350000</c:v>
                </c:pt>
                <c:pt idx="626">
                  <c:v>402539999.99999976</c:v>
                </c:pt>
                <c:pt idx="627">
                  <c:v>405739999.99999976</c:v>
                </c:pt>
                <c:pt idx="628">
                  <c:v>408930000.00000006</c:v>
                </c:pt>
                <c:pt idx="629">
                  <c:v>412130000</c:v>
                </c:pt>
                <c:pt idx="630">
                  <c:v>415320000</c:v>
                </c:pt>
                <c:pt idx="631">
                  <c:v>418520000</c:v>
                </c:pt>
                <c:pt idx="632">
                  <c:v>421709999.99999976</c:v>
                </c:pt>
                <c:pt idx="633">
                  <c:v>424910000.00000006</c:v>
                </c:pt>
                <c:pt idx="634">
                  <c:v>428100000.00000006</c:v>
                </c:pt>
                <c:pt idx="635">
                  <c:v>431300000</c:v>
                </c:pt>
                <c:pt idx="636">
                  <c:v>434489999.9999997</c:v>
                </c:pt>
                <c:pt idx="637">
                  <c:v>437680000</c:v>
                </c:pt>
                <c:pt idx="638">
                  <c:v>440880000</c:v>
                </c:pt>
                <c:pt idx="639">
                  <c:v>444070000.00000006</c:v>
                </c:pt>
                <c:pt idx="640">
                  <c:v>447270000.00000006</c:v>
                </c:pt>
                <c:pt idx="641">
                  <c:v>450460000</c:v>
                </c:pt>
                <c:pt idx="642">
                  <c:v>453660000.00000006</c:v>
                </c:pt>
                <c:pt idx="643">
                  <c:v>456849999.99999976</c:v>
                </c:pt>
                <c:pt idx="644">
                  <c:v>460049999.99999976</c:v>
                </c:pt>
                <c:pt idx="645">
                  <c:v>463239999.99999976</c:v>
                </c:pt>
                <c:pt idx="646">
                  <c:v>466439999.9999997</c:v>
                </c:pt>
                <c:pt idx="647">
                  <c:v>469630000</c:v>
                </c:pt>
                <c:pt idx="648">
                  <c:v>472830000</c:v>
                </c:pt>
                <c:pt idx="649">
                  <c:v>476020000</c:v>
                </c:pt>
                <c:pt idx="650">
                  <c:v>479220000</c:v>
                </c:pt>
                <c:pt idx="651">
                  <c:v>482409999.9999997</c:v>
                </c:pt>
                <c:pt idx="652">
                  <c:v>485609999.99999976</c:v>
                </c:pt>
                <c:pt idx="653">
                  <c:v>488800000</c:v>
                </c:pt>
                <c:pt idx="654">
                  <c:v>492000000</c:v>
                </c:pt>
                <c:pt idx="655">
                  <c:v>495190000</c:v>
                </c:pt>
                <c:pt idx="656">
                  <c:v>498390000</c:v>
                </c:pt>
                <c:pt idx="657">
                  <c:v>501579999.99999976</c:v>
                </c:pt>
                <c:pt idx="658">
                  <c:v>504779999.99999976</c:v>
                </c:pt>
                <c:pt idx="659">
                  <c:v>507970000.00000006</c:v>
                </c:pt>
                <c:pt idx="660">
                  <c:v>511160000</c:v>
                </c:pt>
                <c:pt idx="661">
                  <c:v>514360000</c:v>
                </c:pt>
                <c:pt idx="662">
                  <c:v>517549999.99999976</c:v>
                </c:pt>
                <c:pt idx="663">
                  <c:v>520749999.99999976</c:v>
                </c:pt>
                <c:pt idx="664">
                  <c:v>523940000.00000006</c:v>
                </c:pt>
                <c:pt idx="665">
                  <c:v>527140000.00000006</c:v>
                </c:pt>
                <c:pt idx="666">
                  <c:v>530330000</c:v>
                </c:pt>
                <c:pt idx="667">
                  <c:v>533530000</c:v>
                </c:pt>
                <c:pt idx="668">
                  <c:v>536719999.99999976</c:v>
                </c:pt>
                <c:pt idx="669">
                  <c:v>539920000</c:v>
                </c:pt>
                <c:pt idx="670">
                  <c:v>543110000.00000012</c:v>
                </c:pt>
                <c:pt idx="671">
                  <c:v>546310000</c:v>
                </c:pt>
                <c:pt idx="672">
                  <c:v>549500000</c:v>
                </c:pt>
                <c:pt idx="673">
                  <c:v>552699999.99999988</c:v>
                </c:pt>
                <c:pt idx="674">
                  <c:v>555890000</c:v>
                </c:pt>
                <c:pt idx="675">
                  <c:v>559090000</c:v>
                </c:pt>
                <c:pt idx="676">
                  <c:v>562279999.99999988</c:v>
                </c:pt>
                <c:pt idx="677">
                  <c:v>565479999.99999988</c:v>
                </c:pt>
                <c:pt idx="678">
                  <c:v>568670000</c:v>
                </c:pt>
                <c:pt idx="679">
                  <c:v>571870000</c:v>
                </c:pt>
                <c:pt idx="680">
                  <c:v>575060000</c:v>
                </c:pt>
                <c:pt idx="681">
                  <c:v>578260000</c:v>
                </c:pt>
                <c:pt idx="682">
                  <c:v>581449999.99999988</c:v>
                </c:pt>
                <c:pt idx="683">
                  <c:v>584640000</c:v>
                </c:pt>
                <c:pt idx="684">
                  <c:v>587840000</c:v>
                </c:pt>
                <c:pt idx="685">
                  <c:v>591030000</c:v>
                </c:pt>
                <c:pt idx="686">
                  <c:v>594230000</c:v>
                </c:pt>
                <c:pt idx="687">
                  <c:v>597420000.00000012</c:v>
                </c:pt>
                <c:pt idx="688">
                  <c:v>600620000.00000012</c:v>
                </c:pt>
                <c:pt idx="689">
                  <c:v>603810000</c:v>
                </c:pt>
                <c:pt idx="690">
                  <c:v>607010000</c:v>
                </c:pt>
                <c:pt idx="691">
                  <c:v>610200000</c:v>
                </c:pt>
                <c:pt idx="692">
                  <c:v>613400000</c:v>
                </c:pt>
                <c:pt idx="693">
                  <c:v>616589999.99999988</c:v>
                </c:pt>
                <c:pt idx="694">
                  <c:v>619789999.99999988</c:v>
                </c:pt>
                <c:pt idx="695">
                  <c:v>622980000</c:v>
                </c:pt>
                <c:pt idx="696">
                  <c:v>626180000</c:v>
                </c:pt>
                <c:pt idx="697">
                  <c:v>629370000</c:v>
                </c:pt>
                <c:pt idx="698">
                  <c:v>632570000</c:v>
                </c:pt>
                <c:pt idx="699">
                  <c:v>635760000</c:v>
                </c:pt>
                <c:pt idx="700">
                  <c:v>638960000.00000012</c:v>
                </c:pt>
                <c:pt idx="701">
                  <c:v>642150000</c:v>
                </c:pt>
                <c:pt idx="702">
                  <c:v>645350000</c:v>
                </c:pt>
                <c:pt idx="703">
                  <c:v>648540000</c:v>
                </c:pt>
                <c:pt idx="704">
                  <c:v>651740000</c:v>
                </c:pt>
                <c:pt idx="705">
                  <c:v>654930000</c:v>
                </c:pt>
                <c:pt idx="706">
                  <c:v>658120000.00000012</c:v>
                </c:pt>
                <c:pt idx="707">
                  <c:v>661320000</c:v>
                </c:pt>
                <c:pt idx="708">
                  <c:v>664509999.99999988</c:v>
                </c:pt>
                <c:pt idx="709">
                  <c:v>667709999.99999988</c:v>
                </c:pt>
                <c:pt idx="710">
                  <c:v>670900000</c:v>
                </c:pt>
                <c:pt idx="711">
                  <c:v>674100000</c:v>
                </c:pt>
                <c:pt idx="712">
                  <c:v>677290000</c:v>
                </c:pt>
                <c:pt idx="713">
                  <c:v>680489999.99999988</c:v>
                </c:pt>
                <c:pt idx="714">
                  <c:v>683680000</c:v>
                </c:pt>
                <c:pt idx="715">
                  <c:v>686879999.99999988</c:v>
                </c:pt>
                <c:pt idx="716">
                  <c:v>690070000</c:v>
                </c:pt>
                <c:pt idx="717">
                  <c:v>693270000</c:v>
                </c:pt>
                <c:pt idx="718">
                  <c:v>696460000</c:v>
                </c:pt>
                <c:pt idx="719">
                  <c:v>699660000.00000012</c:v>
                </c:pt>
                <c:pt idx="720">
                  <c:v>702849999.99999988</c:v>
                </c:pt>
                <c:pt idx="721">
                  <c:v>706049999.99999988</c:v>
                </c:pt>
                <c:pt idx="722">
                  <c:v>709240000</c:v>
                </c:pt>
                <c:pt idx="723">
                  <c:v>712439999.99999988</c:v>
                </c:pt>
                <c:pt idx="724">
                  <c:v>715630000</c:v>
                </c:pt>
                <c:pt idx="725">
                  <c:v>718830000</c:v>
                </c:pt>
                <c:pt idx="726">
                  <c:v>722020000</c:v>
                </c:pt>
                <c:pt idx="727">
                  <c:v>725210000</c:v>
                </c:pt>
                <c:pt idx="728">
                  <c:v>728410000</c:v>
                </c:pt>
                <c:pt idx="729">
                  <c:v>731600000</c:v>
                </c:pt>
                <c:pt idx="730">
                  <c:v>734800000</c:v>
                </c:pt>
                <c:pt idx="731">
                  <c:v>737990000</c:v>
                </c:pt>
                <c:pt idx="732">
                  <c:v>741190000</c:v>
                </c:pt>
                <c:pt idx="733">
                  <c:v>744380000</c:v>
                </c:pt>
                <c:pt idx="734">
                  <c:v>747580000</c:v>
                </c:pt>
                <c:pt idx="735">
                  <c:v>750770000</c:v>
                </c:pt>
                <c:pt idx="736">
                  <c:v>753970000.00000012</c:v>
                </c:pt>
                <c:pt idx="737">
                  <c:v>757160000.00000012</c:v>
                </c:pt>
                <c:pt idx="738">
                  <c:v>760360000</c:v>
                </c:pt>
                <c:pt idx="739">
                  <c:v>763550000</c:v>
                </c:pt>
                <c:pt idx="740">
                  <c:v>766749999.99999988</c:v>
                </c:pt>
                <c:pt idx="741">
                  <c:v>769940000</c:v>
                </c:pt>
                <c:pt idx="742">
                  <c:v>773140000.00000012</c:v>
                </c:pt>
                <c:pt idx="743">
                  <c:v>776330000</c:v>
                </c:pt>
                <c:pt idx="744">
                  <c:v>779530000</c:v>
                </c:pt>
                <c:pt idx="745">
                  <c:v>782720000</c:v>
                </c:pt>
                <c:pt idx="746">
                  <c:v>785920000</c:v>
                </c:pt>
                <c:pt idx="747">
                  <c:v>789110000</c:v>
                </c:pt>
                <c:pt idx="748">
                  <c:v>792310000</c:v>
                </c:pt>
                <c:pt idx="749">
                  <c:v>795500000</c:v>
                </c:pt>
                <c:pt idx="750">
                  <c:v>798690000</c:v>
                </c:pt>
                <c:pt idx="751">
                  <c:v>801889999.99999988</c:v>
                </c:pt>
                <c:pt idx="752">
                  <c:v>805080000.00000012</c:v>
                </c:pt>
                <c:pt idx="753">
                  <c:v>808280000.00000012</c:v>
                </c:pt>
                <c:pt idx="754">
                  <c:v>811469999.99999988</c:v>
                </c:pt>
                <c:pt idx="755">
                  <c:v>814669999.99999988</c:v>
                </c:pt>
                <c:pt idx="756">
                  <c:v>817860000</c:v>
                </c:pt>
                <c:pt idx="757">
                  <c:v>821060000</c:v>
                </c:pt>
                <c:pt idx="758">
                  <c:v>824250000</c:v>
                </c:pt>
                <c:pt idx="759">
                  <c:v>827450000</c:v>
                </c:pt>
                <c:pt idx="760">
                  <c:v>830640000.00000012</c:v>
                </c:pt>
                <c:pt idx="761">
                  <c:v>833840000</c:v>
                </c:pt>
                <c:pt idx="762">
                  <c:v>837030000</c:v>
                </c:pt>
                <c:pt idx="763">
                  <c:v>840230000</c:v>
                </c:pt>
                <c:pt idx="764">
                  <c:v>843419999.99999988</c:v>
                </c:pt>
                <c:pt idx="765">
                  <c:v>846620000.00000012</c:v>
                </c:pt>
                <c:pt idx="766">
                  <c:v>849809999.99999988</c:v>
                </c:pt>
                <c:pt idx="767">
                  <c:v>853009999.99999988</c:v>
                </c:pt>
                <c:pt idx="768">
                  <c:v>856200000.00000012</c:v>
                </c:pt>
                <c:pt idx="769">
                  <c:v>859400000</c:v>
                </c:pt>
                <c:pt idx="770">
                  <c:v>862590000</c:v>
                </c:pt>
                <c:pt idx="771">
                  <c:v>865790000</c:v>
                </c:pt>
                <c:pt idx="772">
                  <c:v>868980000</c:v>
                </c:pt>
                <c:pt idx="773">
                  <c:v>872169999.99999988</c:v>
                </c:pt>
                <c:pt idx="774">
                  <c:v>875370000</c:v>
                </c:pt>
                <c:pt idx="775">
                  <c:v>878560000</c:v>
                </c:pt>
                <c:pt idx="776">
                  <c:v>881760000</c:v>
                </c:pt>
                <c:pt idx="777">
                  <c:v>884950000.00000012</c:v>
                </c:pt>
                <c:pt idx="778">
                  <c:v>888150000.00000012</c:v>
                </c:pt>
                <c:pt idx="779">
                  <c:v>891340000.00000012</c:v>
                </c:pt>
                <c:pt idx="780">
                  <c:v>894540000.00000012</c:v>
                </c:pt>
                <c:pt idx="781">
                  <c:v>897730000</c:v>
                </c:pt>
                <c:pt idx="782">
                  <c:v>900930000</c:v>
                </c:pt>
                <c:pt idx="783">
                  <c:v>904119999.99999976</c:v>
                </c:pt>
                <c:pt idx="784">
                  <c:v>907320000</c:v>
                </c:pt>
                <c:pt idx="785">
                  <c:v>910510000</c:v>
                </c:pt>
                <c:pt idx="786">
                  <c:v>913709999.99999988</c:v>
                </c:pt>
                <c:pt idx="787">
                  <c:v>916900000</c:v>
                </c:pt>
                <c:pt idx="788">
                  <c:v>920099999.99999988</c:v>
                </c:pt>
                <c:pt idx="789">
                  <c:v>923289999.99999988</c:v>
                </c:pt>
                <c:pt idx="790">
                  <c:v>926489999.99999988</c:v>
                </c:pt>
                <c:pt idx="791">
                  <c:v>929679999.99999988</c:v>
                </c:pt>
                <c:pt idx="792">
                  <c:v>932879999.99999988</c:v>
                </c:pt>
                <c:pt idx="793">
                  <c:v>936070000.00000012</c:v>
                </c:pt>
                <c:pt idx="794">
                  <c:v>939270000.00000012</c:v>
                </c:pt>
                <c:pt idx="795">
                  <c:v>942460000</c:v>
                </c:pt>
                <c:pt idx="796">
                  <c:v>945650000.00000024</c:v>
                </c:pt>
                <c:pt idx="797">
                  <c:v>948850000</c:v>
                </c:pt>
                <c:pt idx="798">
                  <c:v>952040000</c:v>
                </c:pt>
                <c:pt idx="799">
                  <c:v>955240000.00000024</c:v>
                </c:pt>
                <c:pt idx="800">
                  <c:v>958429999.99999988</c:v>
                </c:pt>
                <c:pt idx="801">
                  <c:v>961629999.99999988</c:v>
                </c:pt>
                <c:pt idx="802">
                  <c:v>964819999.99999976</c:v>
                </c:pt>
                <c:pt idx="803">
                  <c:v>968019999.99999988</c:v>
                </c:pt>
                <c:pt idx="804">
                  <c:v>971210000</c:v>
                </c:pt>
                <c:pt idx="805">
                  <c:v>974409999.99999976</c:v>
                </c:pt>
                <c:pt idx="806">
                  <c:v>977600000</c:v>
                </c:pt>
                <c:pt idx="807">
                  <c:v>980800000</c:v>
                </c:pt>
                <c:pt idx="808">
                  <c:v>983990000</c:v>
                </c:pt>
                <c:pt idx="809">
                  <c:v>987190000</c:v>
                </c:pt>
                <c:pt idx="810">
                  <c:v>990380000</c:v>
                </c:pt>
                <c:pt idx="811">
                  <c:v>993580000</c:v>
                </c:pt>
                <c:pt idx="812">
                  <c:v>996770000.00000012</c:v>
                </c:pt>
                <c:pt idx="813">
                  <c:v>999970000.00000012</c:v>
                </c:pt>
                <c:pt idx="814">
                  <c:v>1003199999.9999999</c:v>
                </c:pt>
                <c:pt idx="815">
                  <c:v>1006400000</c:v>
                </c:pt>
                <c:pt idx="816">
                  <c:v>1009599999.9999999</c:v>
                </c:pt>
                <c:pt idx="817">
                  <c:v>1012699999.9999999</c:v>
                </c:pt>
                <c:pt idx="818">
                  <c:v>1015899999.9999998</c:v>
                </c:pt>
                <c:pt idx="819">
                  <c:v>1019099999.9999999</c:v>
                </c:pt>
                <c:pt idx="820">
                  <c:v>1022300000</c:v>
                </c:pt>
                <c:pt idx="821">
                  <c:v>1025499999.9999999</c:v>
                </c:pt>
                <c:pt idx="822">
                  <c:v>1028700000</c:v>
                </c:pt>
                <c:pt idx="823">
                  <c:v>1031899999.9999998</c:v>
                </c:pt>
                <c:pt idx="824">
                  <c:v>1035099999.9999999</c:v>
                </c:pt>
                <c:pt idx="825">
                  <c:v>1038300000</c:v>
                </c:pt>
                <c:pt idx="826">
                  <c:v>1041499999.9999999</c:v>
                </c:pt>
                <c:pt idx="827">
                  <c:v>1044700000</c:v>
                </c:pt>
                <c:pt idx="828">
                  <c:v>1047899999.9999999</c:v>
                </c:pt>
                <c:pt idx="829">
                  <c:v>1051099999.9999999</c:v>
                </c:pt>
                <c:pt idx="830">
                  <c:v>1054300000</c:v>
                </c:pt>
                <c:pt idx="831">
                  <c:v>1057499999.9999999</c:v>
                </c:pt>
                <c:pt idx="832">
                  <c:v>1060700000</c:v>
                </c:pt>
                <c:pt idx="833">
                  <c:v>1063899999.9999999</c:v>
                </c:pt>
                <c:pt idx="834">
                  <c:v>1067099999.9999999</c:v>
                </c:pt>
                <c:pt idx="835">
                  <c:v>1070300000</c:v>
                </c:pt>
                <c:pt idx="836">
                  <c:v>1073399999.9999999</c:v>
                </c:pt>
                <c:pt idx="837">
                  <c:v>1076600000</c:v>
                </c:pt>
                <c:pt idx="838">
                  <c:v>1079799999.9999998</c:v>
                </c:pt>
                <c:pt idx="839">
                  <c:v>1083000000</c:v>
                </c:pt>
                <c:pt idx="840">
                  <c:v>1086200000</c:v>
                </c:pt>
                <c:pt idx="841">
                  <c:v>1089400000</c:v>
                </c:pt>
                <c:pt idx="842">
                  <c:v>1092600000</c:v>
                </c:pt>
                <c:pt idx="843">
                  <c:v>1095800000</c:v>
                </c:pt>
                <c:pt idx="844">
                  <c:v>1099000000</c:v>
                </c:pt>
                <c:pt idx="845">
                  <c:v>1102200000</c:v>
                </c:pt>
                <c:pt idx="846">
                  <c:v>1105400000</c:v>
                </c:pt>
                <c:pt idx="847">
                  <c:v>1108600000</c:v>
                </c:pt>
                <c:pt idx="848">
                  <c:v>1111800000</c:v>
                </c:pt>
                <c:pt idx="849">
                  <c:v>1115000000</c:v>
                </c:pt>
                <c:pt idx="850">
                  <c:v>1118200000</c:v>
                </c:pt>
                <c:pt idx="851">
                  <c:v>1121400000</c:v>
                </c:pt>
                <c:pt idx="852">
                  <c:v>1124600000</c:v>
                </c:pt>
                <c:pt idx="853">
                  <c:v>1127800000</c:v>
                </c:pt>
                <c:pt idx="854">
                  <c:v>1131000000</c:v>
                </c:pt>
                <c:pt idx="855">
                  <c:v>1134100000</c:v>
                </c:pt>
                <c:pt idx="856">
                  <c:v>1137300000</c:v>
                </c:pt>
                <c:pt idx="857">
                  <c:v>1140500000</c:v>
                </c:pt>
                <c:pt idx="858">
                  <c:v>1143700000</c:v>
                </c:pt>
                <c:pt idx="859">
                  <c:v>1146900000</c:v>
                </c:pt>
                <c:pt idx="860">
                  <c:v>1150100000.0000002</c:v>
                </c:pt>
                <c:pt idx="861">
                  <c:v>1153300000</c:v>
                </c:pt>
                <c:pt idx="862">
                  <c:v>1156500000</c:v>
                </c:pt>
                <c:pt idx="863">
                  <c:v>1159700000</c:v>
                </c:pt>
                <c:pt idx="864">
                  <c:v>1162900000</c:v>
                </c:pt>
                <c:pt idx="865">
                  <c:v>1166100000.0000002</c:v>
                </c:pt>
                <c:pt idx="866">
                  <c:v>1169300000</c:v>
                </c:pt>
                <c:pt idx="867">
                  <c:v>1172500000</c:v>
                </c:pt>
                <c:pt idx="868">
                  <c:v>1175700000</c:v>
                </c:pt>
                <c:pt idx="869">
                  <c:v>1178900000</c:v>
                </c:pt>
                <c:pt idx="870">
                  <c:v>1182100000.0000002</c:v>
                </c:pt>
                <c:pt idx="871">
                  <c:v>1185300000</c:v>
                </c:pt>
                <c:pt idx="872">
                  <c:v>1188500000</c:v>
                </c:pt>
                <c:pt idx="873">
                  <c:v>1191700000</c:v>
                </c:pt>
                <c:pt idx="874">
                  <c:v>1194800000</c:v>
                </c:pt>
                <c:pt idx="875">
                  <c:v>1198000000.0000002</c:v>
                </c:pt>
                <c:pt idx="876">
                  <c:v>1201199999.9999998</c:v>
                </c:pt>
                <c:pt idx="877">
                  <c:v>1204400000</c:v>
                </c:pt>
                <c:pt idx="878">
                  <c:v>1207599999.9999998</c:v>
                </c:pt>
                <c:pt idx="879">
                  <c:v>1210799999.9999998</c:v>
                </c:pt>
                <c:pt idx="880">
                  <c:v>1214000000</c:v>
                </c:pt>
                <c:pt idx="881">
                  <c:v>1217199999.9999998</c:v>
                </c:pt>
                <c:pt idx="882">
                  <c:v>1220400000</c:v>
                </c:pt>
                <c:pt idx="883">
                  <c:v>1223599999.9999998</c:v>
                </c:pt>
                <c:pt idx="884">
                  <c:v>1226800000</c:v>
                </c:pt>
                <c:pt idx="885">
                  <c:v>1230000000</c:v>
                </c:pt>
                <c:pt idx="886">
                  <c:v>1233199999.9999998</c:v>
                </c:pt>
                <c:pt idx="887">
                  <c:v>1236400000</c:v>
                </c:pt>
                <c:pt idx="888">
                  <c:v>1239599999.9999998</c:v>
                </c:pt>
                <c:pt idx="889">
                  <c:v>1242800000</c:v>
                </c:pt>
                <c:pt idx="890">
                  <c:v>1246000000</c:v>
                </c:pt>
                <c:pt idx="891">
                  <c:v>1249199999.9999998</c:v>
                </c:pt>
                <c:pt idx="892">
                  <c:v>1252400000</c:v>
                </c:pt>
                <c:pt idx="893">
                  <c:v>1255499999.9999998</c:v>
                </c:pt>
                <c:pt idx="894">
                  <c:v>1258700000</c:v>
                </c:pt>
                <c:pt idx="895">
                  <c:v>1261899999.9999998</c:v>
                </c:pt>
                <c:pt idx="896">
                  <c:v>1265100000</c:v>
                </c:pt>
                <c:pt idx="897">
                  <c:v>1268300000</c:v>
                </c:pt>
                <c:pt idx="898">
                  <c:v>1271499999.9999998</c:v>
                </c:pt>
                <c:pt idx="899">
                  <c:v>1274700000</c:v>
                </c:pt>
                <c:pt idx="900">
                  <c:v>1277899999.9999998</c:v>
                </c:pt>
                <c:pt idx="901">
                  <c:v>1281100000</c:v>
                </c:pt>
                <c:pt idx="902">
                  <c:v>1284300000</c:v>
                </c:pt>
                <c:pt idx="903">
                  <c:v>1287499999.9999998</c:v>
                </c:pt>
                <c:pt idx="904">
                  <c:v>1290700000</c:v>
                </c:pt>
                <c:pt idx="905">
                  <c:v>1293899999.9999998</c:v>
                </c:pt>
                <c:pt idx="906">
                  <c:v>1297100000</c:v>
                </c:pt>
                <c:pt idx="907">
                  <c:v>1300300000</c:v>
                </c:pt>
                <c:pt idx="908">
                  <c:v>1303500000</c:v>
                </c:pt>
                <c:pt idx="909">
                  <c:v>1306700000</c:v>
                </c:pt>
                <c:pt idx="910">
                  <c:v>1309899999.9999998</c:v>
                </c:pt>
                <c:pt idx="911">
                  <c:v>1313100000</c:v>
                </c:pt>
                <c:pt idx="912">
                  <c:v>1316200000</c:v>
                </c:pt>
                <c:pt idx="913">
                  <c:v>1319400000</c:v>
                </c:pt>
                <c:pt idx="914">
                  <c:v>1322600000</c:v>
                </c:pt>
                <c:pt idx="915">
                  <c:v>1325799999.9999998</c:v>
                </c:pt>
                <c:pt idx="916">
                  <c:v>1329000000</c:v>
                </c:pt>
                <c:pt idx="917">
                  <c:v>1332200000</c:v>
                </c:pt>
                <c:pt idx="918">
                  <c:v>1335400000</c:v>
                </c:pt>
                <c:pt idx="919">
                  <c:v>1338600000</c:v>
                </c:pt>
                <c:pt idx="920">
                  <c:v>1341800000</c:v>
                </c:pt>
                <c:pt idx="921">
                  <c:v>1345000000</c:v>
                </c:pt>
                <c:pt idx="922">
                  <c:v>1348200000</c:v>
                </c:pt>
                <c:pt idx="923">
                  <c:v>1351400000</c:v>
                </c:pt>
                <c:pt idx="924">
                  <c:v>1354600000</c:v>
                </c:pt>
                <c:pt idx="925">
                  <c:v>1357800000</c:v>
                </c:pt>
                <c:pt idx="926">
                  <c:v>1361000000</c:v>
                </c:pt>
                <c:pt idx="927">
                  <c:v>1364200000</c:v>
                </c:pt>
                <c:pt idx="928">
                  <c:v>1367400000</c:v>
                </c:pt>
                <c:pt idx="929">
                  <c:v>1370600000</c:v>
                </c:pt>
                <c:pt idx="930">
                  <c:v>1373800000</c:v>
                </c:pt>
                <c:pt idx="931">
                  <c:v>1377000000</c:v>
                </c:pt>
                <c:pt idx="932">
                  <c:v>1380100000</c:v>
                </c:pt>
                <c:pt idx="933">
                  <c:v>1383300000</c:v>
                </c:pt>
                <c:pt idx="934">
                  <c:v>1386500000</c:v>
                </c:pt>
                <c:pt idx="935">
                  <c:v>1389700000</c:v>
                </c:pt>
                <c:pt idx="936">
                  <c:v>1392900000</c:v>
                </c:pt>
                <c:pt idx="937">
                  <c:v>1396100000</c:v>
                </c:pt>
                <c:pt idx="938">
                  <c:v>1399300000</c:v>
                </c:pt>
                <c:pt idx="939">
                  <c:v>1402499999.9999998</c:v>
                </c:pt>
                <c:pt idx="940">
                  <c:v>1405699999.9999998</c:v>
                </c:pt>
                <c:pt idx="941">
                  <c:v>1408899999.9999998</c:v>
                </c:pt>
                <c:pt idx="942">
                  <c:v>1412100000</c:v>
                </c:pt>
                <c:pt idx="943">
                  <c:v>1415299999.9999998</c:v>
                </c:pt>
                <c:pt idx="944">
                  <c:v>1418499999.9999998</c:v>
                </c:pt>
                <c:pt idx="945">
                  <c:v>1421699999.9999998</c:v>
                </c:pt>
                <c:pt idx="946">
                  <c:v>1424899999.9999998</c:v>
                </c:pt>
                <c:pt idx="947">
                  <c:v>1428100000</c:v>
                </c:pt>
                <c:pt idx="948">
                  <c:v>1431299999.9999998</c:v>
                </c:pt>
                <c:pt idx="949">
                  <c:v>1434500000</c:v>
                </c:pt>
                <c:pt idx="950">
                  <c:v>1437699999.9999998</c:v>
                </c:pt>
                <c:pt idx="951">
                  <c:v>1440799999.9999998</c:v>
                </c:pt>
                <c:pt idx="952">
                  <c:v>1444000000</c:v>
                </c:pt>
                <c:pt idx="953">
                  <c:v>1447199999.9999998</c:v>
                </c:pt>
                <c:pt idx="954">
                  <c:v>1450400000</c:v>
                </c:pt>
                <c:pt idx="955">
                  <c:v>1453599999.9999998</c:v>
                </c:pt>
                <c:pt idx="956">
                  <c:v>1456799999.9999998</c:v>
                </c:pt>
                <c:pt idx="957">
                  <c:v>1460000000</c:v>
                </c:pt>
                <c:pt idx="958">
                  <c:v>1463199999.9999998</c:v>
                </c:pt>
                <c:pt idx="959">
                  <c:v>1466400000</c:v>
                </c:pt>
                <c:pt idx="960">
                  <c:v>1469599999.9999998</c:v>
                </c:pt>
                <c:pt idx="961">
                  <c:v>1472800000</c:v>
                </c:pt>
                <c:pt idx="962">
                  <c:v>1476000000</c:v>
                </c:pt>
                <c:pt idx="963">
                  <c:v>1479199999.9999998</c:v>
                </c:pt>
                <c:pt idx="964">
                  <c:v>1482400000</c:v>
                </c:pt>
                <c:pt idx="965">
                  <c:v>1485599999.9999998</c:v>
                </c:pt>
                <c:pt idx="966">
                  <c:v>1488800000</c:v>
                </c:pt>
                <c:pt idx="967">
                  <c:v>1492000000</c:v>
                </c:pt>
                <c:pt idx="968">
                  <c:v>1495199999.9999998</c:v>
                </c:pt>
                <c:pt idx="969">
                  <c:v>1498400000</c:v>
                </c:pt>
                <c:pt idx="970">
                  <c:v>1501499999.9999998</c:v>
                </c:pt>
                <c:pt idx="971">
                  <c:v>1504700000</c:v>
                </c:pt>
                <c:pt idx="972">
                  <c:v>1507899999.9999998</c:v>
                </c:pt>
                <c:pt idx="973">
                  <c:v>1511100000</c:v>
                </c:pt>
                <c:pt idx="974">
                  <c:v>1514300000</c:v>
                </c:pt>
                <c:pt idx="975">
                  <c:v>1517499999.9999998</c:v>
                </c:pt>
                <c:pt idx="976">
                  <c:v>1520700000</c:v>
                </c:pt>
                <c:pt idx="977">
                  <c:v>1523899999.9999998</c:v>
                </c:pt>
                <c:pt idx="978">
                  <c:v>1527100000</c:v>
                </c:pt>
                <c:pt idx="979">
                  <c:v>1530300000</c:v>
                </c:pt>
                <c:pt idx="980">
                  <c:v>1533499999.9999998</c:v>
                </c:pt>
                <c:pt idx="981">
                  <c:v>1536700000</c:v>
                </c:pt>
                <c:pt idx="982">
                  <c:v>1539899999.9999998</c:v>
                </c:pt>
                <c:pt idx="983">
                  <c:v>1543100000</c:v>
                </c:pt>
                <c:pt idx="984">
                  <c:v>1546300000</c:v>
                </c:pt>
                <c:pt idx="985">
                  <c:v>1549499999.9999998</c:v>
                </c:pt>
                <c:pt idx="986">
                  <c:v>1552700000</c:v>
                </c:pt>
                <c:pt idx="987">
                  <c:v>1555899999.9999998</c:v>
                </c:pt>
                <c:pt idx="988">
                  <c:v>1559100000</c:v>
                </c:pt>
                <c:pt idx="989">
                  <c:v>1562200000</c:v>
                </c:pt>
                <c:pt idx="990">
                  <c:v>1565400000</c:v>
                </c:pt>
                <c:pt idx="991">
                  <c:v>1568600000</c:v>
                </c:pt>
                <c:pt idx="992">
                  <c:v>1571799999.9999998</c:v>
                </c:pt>
                <c:pt idx="993">
                  <c:v>1575000000</c:v>
                </c:pt>
                <c:pt idx="994">
                  <c:v>1578200000</c:v>
                </c:pt>
                <c:pt idx="995">
                  <c:v>1581400000</c:v>
                </c:pt>
                <c:pt idx="996">
                  <c:v>1584600000</c:v>
                </c:pt>
                <c:pt idx="997">
                  <c:v>1587799999.9999998</c:v>
                </c:pt>
                <c:pt idx="998">
                  <c:v>1591000000</c:v>
                </c:pt>
                <c:pt idx="999">
                  <c:v>1594200000</c:v>
                </c:pt>
                <c:pt idx="1000">
                  <c:v>1597400000</c:v>
                </c:pt>
              </c:numCache>
            </c:numRef>
          </c:xVal>
          <c:yVal>
            <c:numRef>
              <c:f>'dopp_lines.csv'!$C$1:$C$1001</c:f>
              <c:numCache>
                <c:formatCode>0.00E+00</c:formatCode>
                <c:ptCount val="1001"/>
                <c:pt idx="0">
                  <c:v>3.982800000000166E-56</c:v>
                </c:pt>
                <c:pt idx="1">
                  <c:v>6.0457000000002954E-56</c:v>
                </c:pt>
                <c:pt idx="2">
                  <c:v>9.1695000000004293E-56</c:v>
                </c:pt>
                <c:pt idx="3">
                  <c:v>1.3896000000000221E-55</c:v>
                </c:pt>
                <c:pt idx="4">
                  <c:v>2.1040000000001396E-55</c:v>
                </c:pt>
                <c:pt idx="5">
                  <c:v>3.1832000000001597E-55</c:v>
                </c:pt>
                <c:pt idx="6">
                  <c:v>4.8119000000001849E-55</c:v>
                </c:pt>
                <c:pt idx="7">
                  <c:v>7.2677000000003259E-55</c:v>
                </c:pt>
                <c:pt idx="8">
                  <c:v>1.0968000000000199E-54</c:v>
                </c:pt>
                <c:pt idx="9">
                  <c:v>1.6538000000000249E-54</c:v>
                </c:pt>
                <c:pt idx="10">
                  <c:v>2.4916000000001413E-54</c:v>
                </c:pt>
                <c:pt idx="11">
                  <c:v>3.7507000000001641E-54</c:v>
                </c:pt>
                <c:pt idx="12">
                  <c:v>5.6413000000002122E-54</c:v>
                </c:pt>
                <c:pt idx="13">
                  <c:v>8.4779000000003581E-54</c:v>
                </c:pt>
                <c:pt idx="14">
                  <c:v>1.273000000000021E-53</c:v>
                </c:pt>
                <c:pt idx="15">
                  <c:v>1.9099000000000266E-53</c:v>
                </c:pt>
                <c:pt idx="16">
                  <c:v>2.8631000000001457E-53</c:v>
                </c:pt>
                <c:pt idx="17">
                  <c:v>4.2883000000001914E-53</c:v>
                </c:pt>
                <c:pt idx="18">
                  <c:v>6.4177000000002963E-53</c:v>
                </c:pt>
                <c:pt idx="19">
                  <c:v>9.5965000000003852E-53</c:v>
                </c:pt>
                <c:pt idx="20">
                  <c:v>1.4338000000000218E-52</c:v>
                </c:pt>
                <c:pt idx="21">
                  <c:v>2.14030000000009E-52</c:v>
                </c:pt>
                <c:pt idx="22">
                  <c:v>3.1925000000001473E-52</c:v>
                </c:pt>
                <c:pt idx="23">
                  <c:v>4.7578000000001812E-52</c:v>
                </c:pt>
                <c:pt idx="24">
                  <c:v>7.0847000000003094E-52</c:v>
                </c:pt>
                <c:pt idx="25">
                  <c:v>1.0541000000000189E-51</c:v>
                </c:pt>
                <c:pt idx="26">
                  <c:v>1.5670000000000233E-51</c:v>
                </c:pt>
                <c:pt idx="27">
                  <c:v>2.327500000000121E-51</c:v>
                </c:pt>
                <c:pt idx="28">
                  <c:v>3.4543000000001594E-51</c:v>
                </c:pt>
                <c:pt idx="29">
                  <c:v>5.1222000000001834E-51</c:v>
                </c:pt>
                <c:pt idx="30">
                  <c:v>7.5892000000003269E-51</c:v>
                </c:pt>
                <c:pt idx="31">
                  <c:v>1.123500000000019E-50</c:v>
                </c:pt>
                <c:pt idx="32">
                  <c:v>1.6618000000000239E-50</c:v>
                </c:pt>
                <c:pt idx="33">
                  <c:v>2.4560000000000399E-50</c:v>
                </c:pt>
                <c:pt idx="34">
                  <c:v>3.62680000000016E-50</c:v>
                </c:pt>
                <c:pt idx="35">
                  <c:v>5.3511000000001855E-50</c:v>
                </c:pt>
                <c:pt idx="36">
                  <c:v>7.888700000000325E-50</c:v>
                </c:pt>
                <c:pt idx="37">
                  <c:v>1.1620000000000202E-49</c:v>
                </c:pt>
                <c:pt idx="38">
                  <c:v>1.7102000000000239E-49</c:v>
                </c:pt>
                <c:pt idx="39">
                  <c:v>2.5148000000000599E-49</c:v>
                </c:pt>
                <c:pt idx="40">
                  <c:v>3.6951000000001597E-49</c:v>
                </c:pt>
                <c:pt idx="41">
                  <c:v>5.424600000000185E-49</c:v>
                </c:pt>
                <c:pt idx="42">
                  <c:v>7.9570000000003242E-49</c:v>
                </c:pt>
                <c:pt idx="43">
                  <c:v>1.1662000000000199E-48</c:v>
                </c:pt>
                <c:pt idx="44">
                  <c:v>1.7078000000000227E-48</c:v>
                </c:pt>
                <c:pt idx="45">
                  <c:v>2.4988000000000397E-48</c:v>
                </c:pt>
                <c:pt idx="46">
                  <c:v>3.6531000000001593E-48</c:v>
                </c:pt>
                <c:pt idx="47">
                  <c:v>5.336100000000185E-48</c:v>
                </c:pt>
                <c:pt idx="48">
                  <c:v>7.7881000000003228E-48</c:v>
                </c:pt>
                <c:pt idx="49">
                  <c:v>1.1357000000000187E-47</c:v>
                </c:pt>
                <c:pt idx="50">
                  <c:v>1.654800000000023E-47</c:v>
                </c:pt>
                <c:pt idx="51">
                  <c:v>2.4092000000000987E-47</c:v>
                </c:pt>
                <c:pt idx="52">
                  <c:v>3.5045000000001579E-47</c:v>
                </c:pt>
                <c:pt idx="53">
                  <c:v>5.0936000000001824E-47</c:v>
                </c:pt>
                <c:pt idx="54">
                  <c:v>7.3969000000003062E-47</c:v>
                </c:pt>
                <c:pt idx="55">
                  <c:v>1.073300000000018E-46</c:v>
                </c:pt>
                <c:pt idx="56">
                  <c:v>1.5560000000000221E-46</c:v>
                </c:pt>
                <c:pt idx="57">
                  <c:v>2.2540000000000379E-46</c:v>
                </c:pt>
                <c:pt idx="58">
                  <c:v>3.2624000000001448E-46</c:v>
                </c:pt>
                <c:pt idx="59">
                  <c:v>4.7180000000001665E-46</c:v>
                </c:pt>
                <c:pt idx="60">
                  <c:v>6.8172000000002024E-46</c:v>
                </c:pt>
                <c:pt idx="61">
                  <c:v>9.8423000000003469E-46</c:v>
                </c:pt>
                <c:pt idx="62">
                  <c:v>1.4198000000000194E-45</c:v>
                </c:pt>
                <c:pt idx="63">
                  <c:v>2.0464000000000248E-45</c:v>
                </c:pt>
                <c:pt idx="64">
                  <c:v>2.9470000000001423E-45</c:v>
                </c:pt>
                <c:pt idx="65">
                  <c:v>4.2406000000001642E-45</c:v>
                </c:pt>
                <c:pt idx="66">
                  <c:v>6.0967000000001879E-45</c:v>
                </c:pt>
                <c:pt idx="67">
                  <c:v>8.7581000000003244E-45</c:v>
                </c:pt>
                <c:pt idx="68">
                  <c:v>1.257100000000019E-44</c:v>
                </c:pt>
                <c:pt idx="69">
                  <c:v>1.8028000000000234E-44</c:v>
                </c:pt>
                <c:pt idx="70">
                  <c:v>2.5833000000001404E-44</c:v>
                </c:pt>
                <c:pt idx="71">
                  <c:v>3.6985000000001571E-44</c:v>
                </c:pt>
                <c:pt idx="72">
                  <c:v>5.2908000000001791E-44</c:v>
                </c:pt>
                <c:pt idx="73">
                  <c:v>7.5624000000002155E-44</c:v>
                </c:pt>
                <c:pt idx="74">
                  <c:v>1.0800000000000179E-43</c:v>
                </c:pt>
                <c:pt idx="75">
                  <c:v>1.5411000000000207E-43</c:v>
                </c:pt>
                <c:pt idx="76">
                  <c:v>2.1973000000000365E-43</c:v>
                </c:pt>
                <c:pt idx="77">
                  <c:v>3.1302000000001425E-43</c:v>
                </c:pt>
                <c:pt idx="78">
                  <c:v>4.4554000000001629E-43</c:v>
                </c:pt>
                <c:pt idx="79">
                  <c:v>6.3364000000001866E-43</c:v>
                </c:pt>
                <c:pt idx="80">
                  <c:v>9.0041000000003262E-43</c:v>
                </c:pt>
                <c:pt idx="81">
                  <c:v>1.278400000000019E-42</c:v>
                </c:pt>
                <c:pt idx="82">
                  <c:v>1.8136000000000219E-42</c:v>
                </c:pt>
                <c:pt idx="83">
                  <c:v>2.5707000000000385E-42</c:v>
                </c:pt>
                <c:pt idx="84">
                  <c:v>3.6407000000001458E-42</c:v>
                </c:pt>
                <c:pt idx="85">
                  <c:v>5.1519000000001649E-42</c:v>
                </c:pt>
                <c:pt idx="86">
                  <c:v>7.2842000000002033E-42</c:v>
                </c:pt>
                <c:pt idx="87">
                  <c:v>1.0290000000000167E-41</c:v>
                </c:pt>
                <c:pt idx="88">
                  <c:v>1.4525000000000196E-41</c:v>
                </c:pt>
                <c:pt idx="89">
                  <c:v>2.0486000000000246E-41</c:v>
                </c:pt>
                <c:pt idx="90">
                  <c:v>2.8868000000000396E-41</c:v>
                </c:pt>
                <c:pt idx="91">
                  <c:v>4.0646000000001481E-41</c:v>
                </c:pt>
                <c:pt idx="92">
                  <c:v>5.7182000000001923E-41</c:v>
                </c:pt>
                <c:pt idx="93">
                  <c:v>8.0378000000001983E-41</c:v>
                </c:pt>
                <c:pt idx="94">
                  <c:v>1.1289000000000179E-40</c:v>
                </c:pt>
                <c:pt idx="95">
                  <c:v>1.5842000000000209E-40</c:v>
                </c:pt>
                <c:pt idx="96">
                  <c:v>2.221200000000025E-40</c:v>
                </c:pt>
                <c:pt idx="97">
                  <c:v>3.11180000000014E-40</c:v>
                </c:pt>
                <c:pt idx="98">
                  <c:v>4.3559000000001483E-40</c:v>
                </c:pt>
                <c:pt idx="99">
                  <c:v>6.0923000000001813E-40</c:v>
                </c:pt>
                <c:pt idx="100">
                  <c:v>8.5136000000003172E-40</c:v>
                </c:pt>
                <c:pt idx="101">
                  <c:v>1.1887000000000181E-39</c:v>
                </c:pt>
                <c:pt idx="102">
                  <c:v>1.6584000000000215E-39</c:v>
                </c:pt>
                <c:pt idx="103">
                  <c:v>2.3118000000000246E-39</c:v>
                </c:pt>
                <c:pt idx="104">
                  <c:v>3.2198000000000907E-39</c:v>
                </c:pt>
                <c:pt idx="105">
                  <c:v>4.48080000000016E-39</c:v>
                </c:pt>
                <c:pt idx="106">
                  <c:v>6.2303000000001949E-39</c:v>
                </c:pt>
                <c:pt idx="107">
                  <c:v>8.6558000000002722E-39</c:v>
                </c:pt>
                <c:pt idx="108">
                  <c:v>1.2015000000000171E-38</c:v>
                </c:pt>
                <c:pt idx="109">
                  <c:v>1.666500000000021E-38</c:v>
                </c:pt>
                <c:pt idx="110">
                  <c:v>2.3095000000000248E-38</c:v>
                </c:pt>
                <c:pt idx="111">
                  <c:v>3.1979000000000812E-38</c:v>
                </c:pt>
                <c:pt idx="112">
                  <c:v>4.4243000000001482E-38</c:v>
                </c:pt>
                <c:pt idx="113">
                  <c:v>6.1160000000001679E-38</c:v>
                </c:pt>
                <c:pt idx="114">
                  <c:v>8.447400000000201E-38</c:v>
                </c:pt>
                <c:pt idx="115">
                  <c:v>1.1658000000000168E-37</c:v>
                </c:pt>
                <c:pt idx="116">
                  <c:v>1.6075000000000199E-37</c:v>
                </c:pt>
                <c:pt idx="117">
                  <c:v>2.2147000000000245E-37</c:v>
                </c:pt>
                <c:pt idx="118">
                  <c:v>3.0487000000000398E-37</c:v>
                </c:pt>
                <c:pt idx="119">
                  <c:v>4.1933000000001479E-37</c:v>
                </c:pt>
                <c:pt idx="120">
                  <c:v>5.7628000000001654E-37</c:v>
                </c:pt>
                <c:pt idx="121">
                  <c:v>7.9132000000001927E-37</c:v>
                </c:pt>
                <c:pt idx="122">
                  <c:v>1.0857000000000161E-36</c:v>
                </c:pt>
                <c:pt idx="123">
                  <c:v>1.4883000000000188E-36</c:v>
                </c:pt>
                <c:pt idx="124">
                  <c:v>2.0386000000000221E-36</c:v>
                </c:pt>
                <c:pt idx="125">
                  <c:v>2.7899000000000373E-36</c:v>
                </c:pt>
                <c:pt idx="126">
                  <c:v>3.814900000000142E-36</c:v>
                </c:pt>
                <c:pt idx="127">
                  <c:v>5.2123000000001623E-36</c:v>
                </c:pt>
                <c:pt idx="128">
                  <c:v>7.1154000000001818E-36</c:v>
                </c:pt>
                <c:pt idx="129">
                  <c:v>9.7054000000002529E-36</c:v>
                </c:pt>
                <c:pt idx="130">
                  <c:v>1.3227000000000175E-35</c:v>
                </c:pt>
                <c:pt idx="131">
                  <c:v>1.8012000000000203E-35</c:v>
                </c:pt>
                <c:pt idx="132">
                  <c:v>2.4506000000000237E-35</c:v>
                </c:pt>
                <c:pt idx="133">
                  <c:v>3.3315000000000385E-35</c:v>
                </c:pt>
                <c:pt idx="134">
                  <c:v>4.5252000000001484E-35</c:v>
                </c:pt>
                <c:pt idx="135">
                  <c:v>6.1414000000001661E-35</c:v>
                </c:pt>
                <c:pt idx="136">
                  <c:v>8.3280000000001859E-35</c:v>
                </c:pt>
                <c:pt idx="137">
                  <c:v>1.1284000000000167E-34</c:v>
                </c:pt>
                <c:pt idx="138">
                  <c:v>1.5276000000000183E-34</c:v>
                </c:pt>
                <c:pt idx="139">
                  <c:v>2.066200000000022E-34</c:v>
                </c:pt>
                <c:pt idx="140">
                  <c:v>2.7926000000000256E-34</c:v>
                </c:pt>
                <c:pt idx="141">
                  <c:v>3.7710000000001412E-34</c:v>
                </c:pt>
                <c:pt idx="142">
                  <c:v>5.0881000000001593E-34</c:v>
                </c:pt>
                <c:pt idx="143">
                  <c:v>6.859400000000181E-34</c:v>
                </c:pt>
                <c:pt idx="144">
                  <c:v>9.2397000000001873E-34</c:v>
                </c:pt>
                <c:pt idx="145">
                  <c:v>1.2436000000000162E-33</c:v>
                </c:pt>
                <c:pt idx="146">
                  <c:v>1.6723000000000192E-33</c:v>
                </c:pt>
                <c:pt idx="147">
                  <c:v>2.2469000000000234E-33</c:v>
                </c:pt>
                <c:pt idx="148">
                  <c:v>3.0165000000000262E-33</c:v>
                </c:pt>
                <c:pt idx="149">
                  <c:v>4.0463000000001454E-33</c:v>
                </c:pt>
                <c:pt idx="150">
                  <c:v>5.4232000000001617E-33</c:v>
                </c:pt>
                <c:pt idx="151">
                  <c:v>7.2624000000001688E-33</c:v>
                </c:pt>
                <c:pt idx="152">
                  <c:v>9.7173000000001841E-33</c:v>
                </c:pt>
                <c:pt idx="153">
                  <c:v>1.2991000000000167E-32</c:v>
                </c:pt>
                <c:pt idx="154">
                  <c:v>1.7354000000000188E-32</c:v>
                </c:pt>
                <c:pt idx="155">
                  <c:v>2.3162000000000207E-32</c:v>
                </c:pt>
                <c:pt idx="156">
                  <c:v>3.0888000000000267E-32</c:v>
                </c:pt>
                <c:pt idx="157">
                  <c:v>4.1156000000000613E-32</c:v>
                </c:pt>
                <c:pt idx="158">
                  <c:v>5.4793000000001629E-32</c:v>
                </c:pt>
                <c:pt idx="159">
                  <c:v>7.2887000000001915E-32</c:v>
                </c:pt>
                <c:pt idx="160">
                  <c:v>9.6875000000001979E-32</c:v>
                </c:pt>
                <c:pt idx="161">
                  <c:v>1.2865000000000163E-31</c:v>
                </c:pt>
                <c:pt idx="162">
                  <c:v>1.7071000000000184E-31</c:v>
                </c:pt>
                <c:pt idx="163">
                  <c:v>2.2632000000000235E-31</c:v>
                </c:pt>
                <c:pt idx="164">
                  <c:v>2.9980000000000248E-31</c:v>
                </c:pt>
                <c:pt idx="165">
                  <c:v>3.9681000000001011E-31</c:v>
                </c:pt>
                <c:pt idx="166">
                  <c:v>5.2477000000001493E-31</c:v>
                </c:pt>
                <c:pt idx="167">
                  <c:v>6.9342000000001676E-31</c:v>
                </c:pt>
                <c:pt idx="168">
                  <c:v>9.1549000000001842E-31</c:v>
                </c:pt>
                <c:pt idx="169">
                  <c:v>1.2077000000000154E-30</c:v>
                </c:pt>
                <c:pt idx="170">
                  <c:v>1.5918000000000176E-30</c:v>
                </c:pt>
                <c:pt idx="171">
                  <c:v>2.0963000000000205E-30</c:v>
                </c:pt>
                <c:pt idx="172">
                  <c:v>2.7585000000000246E-30</c:v>
                </c:pt>
                <c:pt idx="173">
                  <c:v>3.6267000000000584E-30</c:v>
                </c:pt>
                <c:pt idx="174">
                  <c:v>4.7643000000001453E-30</c:v>
                </c:pt>
                <c:pt idx="175">
                  <c:v>6.2534000000001622E-30</c:v>
                </c:pt>
                <c:pt idx="176">
                  <c:v>8.2011000000001642E-30</c:v>
                </c:pt>
                <c:pt idx="177">
                  <c:v>1.0746000000000152E-29</c:v>
                </c:pt>
                <c:pt idx="178">
                  <c:v>1.407000000000016E-29</c:v>
                </c:pt>
                <c:pt idx="179">
                  <c:v>1.8406000000000189E-29</c:v>
                </c:pt>
                <c:pt idx="180">
                  <c:v>2.4059000000000221E-29</c:v>
                </c:pt>
                <c:pt idx="181">
                  <c:v>3.1420000000000255E-29</c:v>
                </c:pt>
                <c:pt idx="182">
                  <c:v>4.1001000000000478E-29</c:v>
                </c:pt>
                <c:pt idx="183">
                  <c:v>5.3458000000001466E-29</c:v>
                </c:pt>
                <c:pt idx="184">
                  <c:v>6.964100000000162E-29</c:v>
                </c:pt>
                <c:pt idx="185">
                  <c:v>9.0647000000001832E-29</c:v>
                </c:pt>
                <c:pt idx="186">
                  <c:v>1.1789000000000158E-28</c:v>
                </c:pt>
                <c:pt idx="187">
                  <c:v>1.5320000000000171E-28</c:v>
                </c:pt>
                <c:pt idx="188">
                  <c:v>1.9891000000000194E-28</c:v>
                </c:pt>
                <c:pt idx="189">
                  <c:v>2.5804000000000233E-28</c:v>
                </c:pt>
                <c:pt idx="190">
                  <c:v>3.3448000000000256E-28</c:v>
                </c:pt>
                <c:pt idx="191">
                  <c:v>4.3319000000001432E-28</c:v>
                </c:pt>
                <c:pt idx="192">
                  <c:v>5.6057000000001473E-28</c:v>
                </c:pt>
                <c:pt idx="193">
                  <c:v>7.2480000000001652E-28</c:v>
                </c:pt>
                <c:pt idx="194">
                  <c:v>9.3636000000002088E-28</c:v>
                </c:pt>
                <c:pt idx="195">
                  <c:v>1.2087000000000152E-27</c:v>
                </c:pt>
                <c:pt idx="196">
                  <c:v>1.5588000000000169E-27</c:v>
                </c:pt>
                <c:pt idx="197">
                  <c:v>2.0088000000000199E-27</c:v>
                </c:pt>
                <c:pt idx="198">
                  <c:v>2.5865000000000226E-27</c:v>
                </c:pt>
                <c:pt idx="199">
                  <c:v>3.3275000000000254E-27</c:v>
                </c:pt>
                <c:pt idx="200">
                  <c:v>4.2773000000001416E-27</c:v>
                </c:pt>
                <c:pt idx="201">
                  <c:v>5.493600000000159E-27</c:v>
                </c:pt>
                <c:pt idx="202">
                  <c:v>7.0498000000001634E-27</c:v>
                </c:pt>
                <c:pt idx="203">
                  <c:v>9.0394000000001814E-27</c:v>
                </c:pt>
                <c:pt idx="204">
                  <c:v>1.1581000000000156E-26</c:v>
                </c:pt>
                <c:pt idx="205">
                  <c:v>1.4824000000000162E-26</c:v>
                </c:pt>
                <c:pt idx="206">
                  <c:v>1.8960000000000189E-26</c:v>
                </c:pt>
                <c:pt idx="207">
                  <c:v>2.4230000000000218E-26</c:v>
                </c:pt>
                <c:pt idx="208">
                  <c:v>3.0938000000000235E-26</c:v>
                </c:pt>
                <c:pt idx="209">
                  <c:v>3.9470000000000971E-26</c:v>
                </c:pt>
                <c:pt idx="210">
                  <c:v>5.0314000000001463E-26</c:v>
                </c:pt>
                <c:pt idx="211">
                  <c:v>6.4083000000001608E-26</c:v>
                </c:pt>
                <c:pt idx="212">
                  <c:v>8.1553000000001844E-26</c:v>
                </c:pt>
                <c:pt idx="213">
                  <c:v>1.0370000000000042E-25</c:v>
                </c:pt>
                <c:pt idx="214">
                  <c:v>1.3175000000000153E-25</c:v>
                </c:pt>
                <c:pt idx="215">
                  <c:v>1.6724000000000175E-25</c:v>
                </c:pt>
                <c:pt idx="216">
                  <c:v>2.1212000000000193E-25</c:v>
                </c:pt>
                <c:pt idx="217">
                  <c:v>2.6882000000000219E-25</c:v>
                </c:pt>
                <c:pt idx="218">
                  <c:v>3.403900000000025E-25</c:v>
                </c:pt>
                <c:pt idx="219">
                  <c:v>4.3065000000000672E-25</c:v>
                </c:pt>
                <c:pt idx="220">
                  <c:v>5.4440000000001444E-25</c:v>
                </c:pt>
                <c:pt idx="221">
                  <c:v>6.876200000000162E-25</c:v>
                </c:pt>
                <c:pt idx="222">
                  <c:v>8.6778000000001641E-25</c:v>
                </c:pt>
                <c:pt idx="223">
                  <c:v>1.0942000000000046E-24</c:v>
                </c:pt>
                <c:pt idx="224">
                  <c:v>1.3786000000000159E-24</c:v>
                </c:pt>
                <c:pt idx="225">
                  <c:v>1.7355000000000167E-24</c:v>
                </c:pt>
                <c:pt idx="226">
                  <c:v>2.18290000000002E-24</c:v>
                </c:pt>
                <c:pt idx="227">
                  <c:v>2.7434000000000222E-24</c:v>
                </c:pt>
                <c:pt idx="228">
                  <c:v>3.4449000000000245E-24</c:v>
                </c:pt>
                <c:pt idx="229">
                  <c:v>4.3221000000000231E-24</c:v>
                </c:pt>
                <c:pt idx="230">
                  <c:v>5.4182000000001454E-24</c:v>
                </c:pt>
                <c:pt idx="231">
                  <c:v>6.78670000000016E-24</c:v>
                </c:pt>
                <c:pt idx="232">
                  <c:v>8.4936000000001839E-24</c:v>
                </c:pt>
                <c:pt idx="233">
                  <c:v>1.0621000000000041E-23</c:v>
                </c:pt>
                <c:pt idx="234">
                  <c:v>1.3270000000000152E-23</c:v>
                </c:pt>
                <c:pt idx="235">
                  <c:v>1.6566000000000166E-23</c:v>
                </c:pt>
                <c:pt idx="236">
                  <c:v>2.0664000000000181E-23</c:v>
                </c:pt>
                <c:pt idx="237">
                  <c:v>2.5753000000000205E-23</c:v>
                </c:pt>
                <c:pt idx="238">
                  <c:v>3.206900000000023E-23</c:v>
                </c:pt>
                <c:pt idx="239">
                  <c:v>3.9900000000000251E-23</c:v>
                </c:pt>
                <c:pt idx="240">
                  <c:v>4.9603000000001415E-23</c:v>
                </c:pt>
                <c:pt idx="241">
                  <c:v>6.161400000000145E-23</c:v>
                </c:pt>
                <c:pt idx="242">
                  <c:v>7.6469000000001589E-23</c:v>
                </c:pt>
                <c:pt idx="243">
                  <c:v>9.4826000000001873E-23</c:v>
                </c:pt>
                <c:pt idx="244">
                  <c:v>1.1749000000000043E-22</c:v>
                </c:pt>
                <c:pt idx="245">
                  <c:v>1.4545000000000152E-22</c:v>
                </c:pt>
                <c:pt idx="246">
                  <c:v>1.7992000000000162E-22</c:v>
                </c:pt>
                <c:pt idx="247">
                  <c:v>2.2237000000000203E-22</c:v>
                </c:pt>
                <c:pt idx="248">
                  <c:v>2.7460000000000205E-22</c:v>
                </c:pt>
                <c:pt idx="249">
                  <c:v>3.3882000000000225E-22</c:v>
                </c:pt>
                <c:pt idx="250">
                  <c:v>4.1771000000000233E-22</c:v>
                </c:pt>
                <c:pt idx="251">
                  <c:v>5.145300000000141E-22</c:v>
                </c:pt>
                <c:pt idx="252">
                  <c:v>6.3327000000001463E-22</c:v>
                </c:pt>
                <c:pt idx="253">
                  <c:v>7.7876000000001602E-22</c:v>
                </c:pt>
                <c:pt idx="254">
                  <c:v>9.5688000000001614E-22</c:v>
                </c:pt>
                <c:pt idx="255">
                  <c:v>1.1748000000000046E-21</c:v>
                </c:pt>
                <c:pt idx="256">
                  <c:v>1.4410000000000047E-21</c:v>
                </c:pt>
                <c:pt idx="257">
                  <c:v>1.7662000000000159E-21</c:v>
                </c:pt>
                <c:pt idx="258">
                  <c:v>2.1629000000000184E-21</c:v>
                </c:pt>
                <c:pt idx="259">
                  <c:v>2.6465000000000204E-21</c:v>
                </c:pt>
                <c:pt idx="260">
                  <c:v>3.235500000000022E-21</c:v>
                </c:pt>
                <c:pt idx="261">
                  <c:v>3.9524000000000229E-21</c:v>
                </c:pt>
                <c:pt idx="262">
                  <c:v>4.8240000000000232E-21</c:v>
                </c:pt>
                <c:pt idx="263">
                  <c:v>5.882900000000141E-21</c:v>
                </c:pt>
                <c:pt idx="264">
                  <c:v>7.1683000000001471E-21</c:v>
                </c:pt>
                <c:pt idx="265">
                  <c:v>8.7272000000001536E-21</c:v>
                </c:pt>
                <c:pt idx="266">
                  <c:v>1.0616000000000032E-20</c:v>
                </c:pt>
                <c:pt idx="267">
                  <c:v>1.2903000000000046E-20</c:v>
                </c:pt>
                <c:pt idx="268">
                  <c:v>1.5670000000000154E-20</c:v>
                </c:pt>
                <c:pt idx="269">
                  <c:v>1.9015000000000163E-20</c:v>
                </c:pt>
                <c:pt idx="270">
                  <c:v>2.3053000000000185E-20</c:v>
                </c:pt>
                <c:pt idx="271">
                  <c:v>2.7926000000000192E-20</c:v>
                </c:pt>
                <c:pt idx="272">
                  <c:v>3.3801000000000219E-20</c:v>
                </c:pt>
                <c:pt idx="273">
                  <c:v>4.0878000000000217E-20</c:v>
                </c:pt>
                <c:pt idx="274">
                  <c:v>4.9395000000001409E-20</c:v>
                </c:pt>
                <c:pt idx="275">
                  <c:v>5.9637000000001429E-20</c:v>
                </c:pt>
                <c:pt idx="276">
                  <c:v>7.1942000000001455E-20</c:v>
                </c:pt>
                <c:pt idx="277">
                  <c:v>8.6714000000001593E-20</c:v>
                </c:pt>
                <c:pt idx="278">
                  <c:v>1.0443000000000033E-19</c:v>
                </c:pt>
                <c:pt idx="279">
                  <c:v>1.2566000000000037E-19</c:v>
                </c:pt>
                <c:pt idx="280">
                  <c:v>1.5109000000000049E-19</c:v>
                </c:pt>
                <c:pt idx="281">
                  <c:v>1.815000000000016E-19</c:v>
                </c:pt>
                <c:pt idx="282">
                  <c:v>2.1786000000000172E-19</c:v>
                </c:pt>
                <c:pt idx="283">
                  <c:v>2.6128000000000178E-19</c:v>
                </c:pt>
                <c:pt idx="284">
                  <c:v>3.1309000000000208E-19</c:v>
                </c:pt>
                <c:pt idx="285">
                  <c:v>3.7486000000000231E-19</c:v>
                </c:pt>
                <c:pt idx="286">
                  <c:v>4.4844000000000229E-19</c:v>
                </c:pt>
                <c:pt idx="287">
                  <c:v>5.3602000000000264E-19</c:v>
                </c:pt>
                <c:pt idx="288">
                  <c:v>6.4017000000001462E-19</c:v>
                </c:pt>
                <c:pt idx="289">
                  <c:v>7.6392000000001579E-19</c:v>
                </c:pt>
                <c:pt idx="290">
                  <c:v>9.1083000000001405E-19</c:v>
                </c:pt>
                <c:pt idx="291">
                  <c:v>1.0851000000000032E-18</c:v>
                </c:pt>
                <c:pt idx="292">
                  <c:v>1.2916000000000034E-18</c:v>
                </c:pt>
                <c:pt idx="293">
                  <c:v>1.5361000000000049E-18</c:v>
                </c:pt>
                <c:pt idx="294">
                  <c:v>1.8254000000000157E-18</c:v>
                </c:pt>
                <c:pt idx="295">
                  <c:v>2.1674000000000174E-18</c:v>
                </c:pt>
                <c:pt idx="296">
                  <c:v>2.5712000000000179E-18</c:v>
                </c:pt>
                <c:pt idx="297">
                  <c:v>3.0478000000000197E-18</c:v>
                </c:pt>
                <c:pt idx="298">
                  <c:v>3.6097000000000217E-18</c:v>
                </c:pt>
                <c:pt idx="299">
                  <c:v>4.2717000000000371E-18</c:v>
                </c:pt>
                <c:pt idx="300">
                  <c:v>5.0508000000000255E-18</c:v>
                </c:pt>
                <c:pt idx="301">
                  <c:v>5.966900000000068E-18</c:v>
                </c:pt>
                <c:pt idx="302">
                  <c:v>7.0434000000001439E-18</c:v>
                </c:pt>
                <c:pt idx="303">
                  <c:v>8.3072000000001541E-18</c:v>
                </c:pt>
                <c:pt idx="304">
                  <c:v>9.7896000000001594E-18</c:v>
                </c:pt>
                <c:pt idx="305">
                  <c:v>1.1527000000000034E-17</c:v>
                </c:pt>
                <c:pt idx="306">
                  <c:v>1.3561000000000045E-17</c:v>
                </c:pt>
                <c:pt idx="307">
                  <c:v>1.5941000000000153E-17</c:v>
                </c:pt>
                <c:pt idx="308">
                  <c:v>1.872200000000016E-17</c:v>
                </c:pt>
                <c:pt idx="309">
                  <c:v>2.1971000000000174E-17</c:v>
                </c:pt>
                <c:pt idx="310">
                  <c:v>2.5762000000000165E-17</c:v>
                </c:pt>
                <c:pt idx="311">
                  <c:v>3.0182000000000193E-17</c:v>
                </c:pt>
                <c:pt idx="312">
                  <c:v>3.533100000000022E-17</c:v>
                </c:pt>
                <c:pt idx="313">
                  <c:v>4.1324000000000203E-17</c:v>
                </c:pt>
                <c:pt idx="314">
                  <c:v>4.8292000000000236E-17</c:v>
                </c:pt>
                <c:pt idx="315">
                  <c:v>5.6389000000000553E-17</c:v>
                </c:pt>
                <c:pt idx="316">
                  <c:v>6.5788000000001425E-17</c:v>
                </c:pt>
                <c:pt idx="317">
                  <c:v>7.668900000000142E-17</c:v>
                </c:pt>
                <c:pt idx="318">
                  <c:v>8.9323000000001521E-17</c:v>
                </c:pt>
                <c:pt idx="319">
                  <c:v>1.0395000000000025E-16</c:v>
                </c:pt>
                <c:pt idx="320">
                  <c:v>1.208700000000003E-16</c:v>
                </c:pt>
                <c:pt idx="321">
                  <c:v>1.4043000000000037E-16</c:v>
                </c:pt>
                <c:pt idx="322">
                  <c:v>1.6302000000000149E-16</c:v>
                </c:pt>
                <c:pt idx="323">
                  <c:v>1.8908000000000154E-16</c:v>
                </c:pt>
                <c:pt idx="324">
                  <c:v>2.191300000000017E-16</c:v>
                </c:pt>
                <c:pt idx="325">
                  <c:v>2.5374000000000173E-16</c:v>
                </c:pt>
                <c:pt idx="326">
                  <c:v>2.9357000000000178E-16</c:v>
                </c:pt>
                <c:pt idx="327">
                  <c:v>3.3937000000000195E-16</c:v>
                </c:pt>
                <c:pt idx="328">
                  <c:v>3.9199000000000201E-16</c:v>
                </c:pt>
                <c:pt idx="329">
                  <c:v>4.5239000000000191E-16</c:v>
                </c:pt>
                <c:pt idx="330">
                  <c:v>5.2165000000000227E-16</c:v>
                </c:pt>
                <c:pt idx="331">
                  <c:v>6.010200000000106E-16</c:v>
                </c:pt>
                <c:pt idx="332">
                  <c:v>6.9189000000001409E-16</c:v>
                </c:pt>
                <c:pt idx="333">
                  <c:v>7.9583000000001455E-16</c:v>
                </c:pt>
                <c:pt idx="334">
                  <c:v>9.1462000000001347E-16</c:v>
                </c:pt>
                <c:pt idx="335">
                  <c:v>1.0503000000000027E-15</c:v>
                </c:pt>
                <c:pt idx="336">
                  <c:v>1.2050000000000028E-15</c:v>
                </c:pt>
                <c:pt idx="337">
                  <c:v>1.3814000000000033E-15</c:v>
                </c:pt>
                <c:pt idx="338">
                  <c:v>1.582300000000004E-15</c:v>
                </c:pt>
                <c:pt idx="339">
                  <c:v>1.8109000000000046E-15</c:v>
                </c:pt>
                <c:pt idx="340">
                  <c:v>2.0708000000000048E-15</c:v>
                </c:pt>
                <c:pt idx="341">
                  <c:v>2.3661000000000161E-15</c:v>
                </c:pt>
                <c:pt idx="342">
                  <c:v>2.7011000000000186E-15</c:v>
                </c:pt>
                <c:pt idx="343">
                  <c:v>3.0810000000000187E-15</c:v>
                </c:pt>
                <c:pt idx="344">
                  <c:v>3.5115000000000193E-15</c:v>
                </c:pt>
                <c:pt idx="345">
                  <c:v>3.9987000000000198E-15</c:v>
                </c:pt>
                <c:pt idx="346">
                  <c:v>4.5497000000000226E-15</c:v>
                </c:pt>
                <c:pt idx="347">
                  <c:v>5.1724000000000215E-15</c:v>
                </c:pt>
                <c:pt idx="348">
                  <c:v>5.8753000000000456E-15</c:v>
                </c:pt>
                <c:pt idx="349">
                  <c:v>6.6682000000000463E-15</c:v>
                </c:pt>
                <c:pt idx="350">
                  <c:v>7.5617000000001434E-15</c:v>
                </c:pt>
                <c:pt idx="351">
                  <c:v>8.5679000000001383E-15</c:v>
                </c:pt>
                <c:pt idx="352">
                  <c:v>9.6998000000001408E-15</c:v>
                </c:pt>
                <c:pt idx="353">
                  <c:v>1.0972000000000026E-14</c:v>
                </c:pt>
                <c:pt idx="354">
                  <c:v>1.2401000000000029E-14</c:v>
                </c:pt>
                <c:pt idx="355">
                  <c:v>1.400400000000003E-14</c:v>
                </c:pt>
                <c:pt idx="356">
                  <c:v>1.5801000000000037E-14</c:v>
                </c:pt>
                <c:pt idx="357">
                  <c:v>1.7814000000000042E-14</c:v>
                </c:pt>
                <c:pt idx="358">
                  <c:v>2.0067000000000045E-14</c:v>
                </c:pt>
                <c:pt idx="359">
                  <c:v>2.2585000000000166E-14</c:v>
                </c:pt>
                <c:pt idx="360">
                  <c:v>2.5398000000000052E-14</c:v>
                </c:pt>
                <c:pt idx="361">
                  <c:v>2.8538000000000055E-14</c:v>
                </c:pt>
                <c:pt idx="362">
                  <c:v>3.2040000000000185E-14</c:v>
                </c:pt>
                <c:pt idx="363">
                  <c:v>3.5941000000000195E-14</c:v>
                </c:pt>
                <c:pt idx="364">
                  <c:v>4.0283000000000179E-14</c:v>
                </c:pt>
                <c:pt idx="365">
                  <c:v>4.5112000000000211E-14</c:v>
                </c:pt>
                <c:pt idx="366">
                  <c:v>5.0478000000000205E-14</c:v>
                </c:pt>
                <c:pt idx="367">
                  <c:v>5.643500000000021E-14</c:v>
                </c:pt>
                <c:pt idx="368">
                  <c:v>6.3042000000000248E-14</c:v>
                </c:pt>
                <c:pt idx="369">
                  <c:v>7.036400000000057E-14</c:v>
                </c:pt>
                <c:pt idx="370">
                  <c:v>7.8470000000000371E-14</c:v>
                </c:pt>
                <c:pt idx="371">
                  <c:v>8.7438000000000352E-14</c:v>
                </c:pt>
                <c:pt idx="372">
                  <c:v>9.7349000000000353E-14</c:v>
                </c:pt>
                <c:pt idx="373">
                  <c:v>1.0829000000000023E-13</c:v>
                </c:pt>
                <c:pt idx="374">
                  <c:v>1.203700000000002E-13</c:v>
                </c:pt>
                <c:pt idx="375">
                  <c:v>1.336700000000003E-13</c:v>
                </c:pt>
                <c:pt idx="376">
                  <c:v>1.4833000000000029E-13</c:v>
                </c:pt>
                <c:pt idx="377">
                  <c:v>1.6445000000000037E-13</c:v>
                </c:pt>
                <c:pt idx="378">
                  <c:v>1.8218000000000037E-13</c:v>
                </c:pt>
                <c:pt idx="379">
                  <c:v>2.0164000000000026E-13</c:v>
                </c:pt>
                <c:pt idx="380">
                  <c:v>2.2300000000000046E-13</c:v>
                </c:pt>
                <c:pt idx="381">
                  <c:v>2.4642000000000053E-13</c:v>
                </c:pt>
                <c:pt idx="382">
                  <c:v>2.7207000000000179E-13</c:v>
                </c:pt>
                <c:pt idx="383">
                  <c:v>3.0014000000000169E-13</c:v>
                </c:pt>
                <c:pt idx="384">
                  <c:v>3.3082000000000171E-13</c:v>
                </c:pt>
                <c:pt idx="385">
                  <c:v>3.6434000000000191E-13</c:v>
                </c:pt>
                <c:pt idx="386">
                  <c:v>4.0092000000000194E-13</c:v>
                </c:pt>
                <c:pt idx="387">
                  <c:v>4.4081000000000194E-13</c:v>
                </c:pt>
                <c:pt idx="388">
                  <c:v>4.842500000000018E-13</c:v>
                </c:pt>
                <c:pt idx="389">
                  <c:v>5.3154000000000189E-13</c:v>
                </c:pt>
                <c:pt idx="390">
                  <c:v>5.8295000000000208E-13</c:v>
                </c:pt>
                <c:pt idx="391">
                  <c:v>6.388100000000022E-13</c:v>
                </c:pt>
                <c:pt idx="392">
                  <c:v>6.994300000000025E-13</c:v>
                </c:pt>
                <c:pt idx="393">
                  <c:v>7.6516000000000388E-13</c:v>
                </c:pt>
                <c:pt idx="394">
                  <c:v>8.3638000000000698E-13</c:v>
                </c:pt>
                <c:pt idx="395">
                  <c:v>9.1345000000000375E-13</c:v>
                </c:pt>
                <c:pt idx="396">
                  <c:v>9.9680000000000399E-13</c:v>
                </c:pt>
                <c:pt idx="397">
                  <c:v>1.0868000000000024E-12</c:v>
                </c:pt>
                <c:pt idx="398">
                  <c:v>1.184000000000003E-12</c:v>
                </c:pt>
                <c:pt idx="399">
                  <c:v>1.2888000000000023E-12</c:v>
                </c:pt>
                <c:pt idx="400">
                  <c:v>1.4017000000000022E-12</c:v>
                </c:pt>
                <c:pt idx="401">
                  <c:v>1.5233000000000028E-12</c:v>
                </c:pt>
                <c:pt idx="402">
                  <c:v>1.6539000000000031E-12</c:v>
                </c:pt>
                <c:pt idx="403">
                  <c:v>1.7943000000000036E-12</c:v>
                </c:pt>
                <c:pt idx="404">
                  <c:v>1.9450000000000039E-12</c:v>
                </c:pt>
                <c:pt idx="405">
                  <c:v>2.1066000000000032E-12</c:v>
                </c:pt>
                <c:pt idx="406">
                  <c:v>2.2796000000000041E-12</c:v>
                </c:pt>
                <c:pt idx="407">
                  <c:v>2.4649000000000054E-12</c:v>
                </c:pt>
                <c:pt idx="408">
                  <c:v>2.6630000000000172E-12</c:v>
                </c:pt>
                <c:pt idx="409">
                  <c:v>2.8745000000000052E-12</c:v>
                </c:pt>
                <c:pt idx="410">
                  <c:v>3.1003000000000178E-12</c:v>
                </c:pt>
                <c:pt idx="411">
                  <c:v>3.3411000000000173E-12</c:v>
                </c:pt>
                <c:pt idx="412">
                  <c:v>3.5975000000000185E-12</c:v>
                </c:pt>
                <c:pt idx="413">
                  <c:v>3.8704000000000074E-12</c:v>
                </c:pt>
                <c:pt idx="414">
                  <c:v>4.1605000000000051E-12</c:v>
                </c:pt>
                <c:pt idx="415">
                  <c:v>4.46860000000002E-12</c:v>
                </c:pt>
                <c:pt idx="416">
                  <c:v>4.7955000000000177E-12</c:v>
                </c:pt>
                <c:pt idx="417">
                  <c:v>5.1421000000000162E-12</c:v>
                </c:pt>
                <c:pt idx="418">
                  <c:v>5.5090000000000211E-12</c:v>
                </c:pt>
                <c:pt idx="419">
                  <c:v>5.8973000000000193E-12</c:v>
                </c:pt>
                <c:pt idx="420">
                  <c:v>6.3076000000000221E-12</c:v>
                </c:pt>
                <c:pt idx="421">
                  <c:v>6.7408000000000231E-12</c:v>
                </c:pt>
                <c:pt idx="422">
                  <c:v>7.1978000000000209E-12</c:v>
                </c:pt>
                <c:pt idx="423">
                  <c:v>7.6793000000000285E-12</c:v>
                </c:pt>
                <c:pt idx="424">
                  <c:v>8.1862000000000258E-12</c:v>
                </c:pt>
                <c:pt idx="425">
                  <c:v>8.719300000000024E-12</c:v>
                </c:pt>
                <c:pt idx="426">
                  <c:v>9.279400000000039E-12</c:v>
                </c:pt>
                <c:pt idx="427">
                  <c:v>9.867100000000039E-12</c:v>
                </c:pt>
                <c:pt idx="428">
                  <c:v>1.048300000000002E-11</c:v>
                </c:pt>
                <c:pt idx="429">
                  <c:v>1.1129000000000022E-11</c:v>
                </c:pt>
                <c:pt idx="430">
                  <c:v>1.1804000000000027E-11</c:v>
                </c:pt>
                <c:pt idx="431">
                  <c:v>1.2510000000000022E-11</c:v>
                </c:pt>
                <c:pt idx="432">
                  <c:v>1.3247000000000025E-11</c:v>
                </c:pt>
                <c:pt idx="433">
                  <c:v>1.4015000000000019E-11</c:v>
                </c:pt>
                <c:pt idx="434">
                  <c:v>1.4816000000000024E-11</c:v>
                </c:pt>
                <c:pt idx="435">
                  <c:v>1.5650000000000028E-11</c:v>
                </c:pt>
                <c:pt idx="436">
                  <c:v>1.6516000000000029E-11</c:v>
                </c:pt>
                <c:pt idx="437">
                  <c:v>1.7416000000000024E-11</c:v>
                </c:pt>
                <c:pt idx="438">
                  <c:v>1.8350000000000032E-11</c:v>
                </c:pt>
                <c:pt idx="439">
                  <c:v>1.9318000000000039E-11</c:v>
                </c:pt>
                <c:pt idx="440">
                  <c:v>2.0319000000000028E-11</c:v>
                </c:pt>
                <c:pt idx="441">
                  <c:v>2.1355000000000039E-11</c:v>
                </c:pt>
                <c:pt idx="442">
                  <c:v>2.2425000000000048E-11</c:v>
                </c:pt>
                <c:pt idx="443">
                  <c:v>2.3528000000000027E-11</c:v>
                </c:pt>
                <c:pt idx="444">
                  <c:v>2.4666000000000034E-11</c:v>
                </c:pt>
                <c:pt idx="445">
                  <c:v>2.5837000000000166E-11</c:v>
                </c:pt>
                <c:pt idx="446">
                  <c:v>2.7040000000000059E-11</c:v>
                </c:pt>
                <c:pt idx="447">
                  <c:v>2.827700000000006E-11</c:v>
                </c:pt>
                <c:pt idx="448">
                  <c:v>2.9545000000000045E-11</c:v>
                </c:pt>
                <c:pt idx="449">
                  <c:v>3.0844000000000164E-11</c:v>
                </c:pt>
                <c:pt idx="450">
                  <c:v>3.2173000000000172E-11</c:v>
                </c:pt>
                <c:pt idx="451">
                  <c:v>3.3532000000000055E-11</c:v>
                </c:pt>
                <c:pt idx="452">
                  <c:v>3.4919000000000057E-11</c:v>
                </c:pt>
                <c:pt idx="453">
                  <c:v>3.6332000000000171E-11</c:v>
                </c:pt>
                <c:pt idx="454">
                  <c:v>3.7772000000000181E-11</c:v>
                </c:pt>
                <c:pt idx="455">
                  <c:v>3.9236000000000177E-11</c:v>
                </c:pt>
                <c:pt idx="456">
                  <c:v>4.0722000000000188E-11</c:v>
                </c:pt>
                <c:pt idx="457">
                  <c:v>4.2229000000000055E-11</c:v>
                </c:pt>
                <c:pt idx="458">
                  <c:v>4.3756000000000178E-11</c:v>
                </c:pt>
                <c:pt idx="459">
                  <c:v>4.5300000000000189E-11</c:v>
                </c:pt>
                <c:pt idx="460">
                  <c:v>4.6859000000000056E-11</c:v>
                </c:pt>
                <c:pt idx="461">
                  <c:v>4.8431000000000178E-11</c:v>
                </c:pt>
                <c:pt idx="462">
                  <c:v>5.0015000000000189E-11</c:v>
                </c:pt>
                <c:pt idx="463">
                  <c:v>5.1607000000000178E-11</c:v>
                </c:pt>
                <c:pt idx="464">
                  <c:v>5.3205000000000167E-11</c:v>
                </c:pt>
                <c:pt idx="465">
                  <c:v>5.4807000000000209E-11</c:v>
                </c:pt>
                <c:pt idx="466">
                  <c:v>5.6410000000000196E-11</c:v>
                </c:pt>
                <c:pt idx="467">
                  <c:v>5.8011000000000191E-11</c:v>
                </c:pt>
                <c:pt idx="468">
                  <c:v>5.9608000000000204E-11</c:v>
                </c:pt>
                <c:pt idx="469">
                  <c:v>6.1198000000000195E-11</c:v>
                </c:pt>
                <c:pt idx="470">
                  <c:v>6.2777000000000222E-11</c:v>
                </c:pt>
                <c:pt idx="471">
                  <c:v>6.434400000000021E-11</c:v>
                </c:pt>
                <c:pt idx="472">
                  <c:v>6.5895000000000216E-11</c:v>
                </c:pt>
                <c:pt idx="473">
                  <c:v>6.7427000000000226E-11</c:v>
                </c:pt>
                <c:pt idx="474">
                  <c:v>6.8936000000000221E-11</c:v>
                </c:pt>
                <c:pt idx="475">
                  <c:v>7.0421000000000216E-11</c:v>
                </c:pt>
                <c:pt idx="476">
                  <c:v>7.1877000000000208E-11</c:v>
                </c:pt>
                <c:pt idx="477">
                  <c:v>7.3303000000000253E-11</c:v>
                </c:pt>
                <c:pt idx="478">
                  <c:v>7.4694000000000231E-11</c:v>
                </c:pt>
                <c:pt idx="479">
                  <c:v>7.6048000000000214E-11</c:v>
                </c:pt>
                <c:pt idx="480">
                  <c:v>7.7362000000000268E-11</c:v>
                </c:pt>
                <c:pt idx="481">
                  <c:v>7.8632000000000254E-11</c:v>
                </c:pt>
                <c:pt idx="482">
                  <c:v>7.9857000000000255E-11</c:v>
                </c:pt>
                <c:pt idx="483">
                  <c:v>8.1034000000000283E-11</c:v>
                </c:pt>
                <c:pt idx="484">
                  <c:v>8.2159000000000241E-11</c:v>
                </c:pt>
                <c:pt idx="485">
                  <c:v>8.3230000000000265E-11</c:v>
                </c:pt>
                <c:pt idx="486">
                  <c:v>8.4244000000000265E-11</c:v>
                </c:pt>
                <c:pt idx="487">
                  <c:v>8.5200000000000246E-11</c:v>
                </c:pt>
                <c:pt idx="488">
                  <c:v>8.609400000000038E-11</c:v>
                </c:pt>
                <c:pt idx="489">
                  <c:v>8.6926000000000267E-11</c:v>
                </c:pt>
                <c:pt idx="490">
                  <c:v>8.7692000000000246E-11</c:v>
                </c:pt>
                <c:pt idx="491">
                  <c:v>8.8391000000000272E-11</c:v>
                </c:pt>
                <c:pt idx="492">
                  <c:v>8.9021000000000377E-11</c:v>
                </c:pt>
                <c:pt idx="493">
                  <c:v>8.9580000000000274E-11</c:v>
                </c:pt>
                <c:pt idx="494">
                  <c:v>9.0068000000000285E-11</c:v>
                </c:pt>
                <c:pt idx="495">
                  <c:v>9.0483000000000214E-11</c:v>
                </c:pt>
                <c:pt idx="496">
                  <c:v>9.0824000000000412E-11</c:v>
                </c:pt>
                <c:pt idx="497">
                  <c:v>9.1090000000000264E-11</c:v>
                </c:pt>
                <c:pt idx="498">
                  <c:v>9.128000000000024E-11</c:v>
                </c:pt>
                <c:pt idx="499">
                  <c:v>9.139500000000027E-11</c:v>
                </c:pt>
                <c:pt idx="500">
                  <c:v>9.1433000000000234E-11</c:v>
                </c:pt>
                <c:pt idx="501">
                  <c:v>9.139500000000027E-11</c:v>
                </c:pt>
                <c:pt idx="502">
                  <c:v>9.128000000000024E-11</c:v>
                </c:pt>
                <c:pt idx="503">
                  <c:v>9.1090000000000264E-11</c:v>
                </c:pt>
                <c:pt idx="504">
                  <c:v>9.0824000000000412E-11</c:v>
                </c:pt>
                <c:pt idx="505">
                  <c:v>9.0483000000000214E-11</c:v>
                </c:pt>
                <c:pt idx="506">
                  <c:v>9.0068000000000285E-11</c:v>
                </c:pt>
                <c:pt idx="507">
                  <c:v>8.9580000000000274E-11</c:v>
                </c:pt>
                <c:pt idx="508">
                  <c:v>8.9021000000000377E-11</c:v>
                </c:pt>
                <c:pt idx="509">
                  <c:v>8.8391000000000272E-11</c:v>
                </c:pt>
                <c:pt idx="510">
                  <c:v>8.7692000000000246E-11</c:v>
                </c:pt>
                <c:pt idx="511">
                  <c:v>8.6926000000000267E-11</c:v>
                </c:pt>
                <c:pt idx="512">
                  <c:v>8.609400000000038E-11</c:v>
                </c:pt>
                <c:pt idx="513">
                  <c:v>8.5200000000000246E-11</c:v>
                </c:pt>
                <c:pt idx="514">
                  <c:v>8.4244000000000265E-11</c:v>
                </c:pt>
                <c:pt idx="515">
                  <c:v>8.3230000000000265E-11</c:v>
                </c:pt>
                <c:pt idx="516">
                  <c:v>8.2159000000000241E-11</c:v>
                </c:pt>
                <c:pt idx="517">
                  <c:v>8.1034000000000283E-11</c:v>
                </c:pt>
                <c:pt idx="518">
                  <c:v>7.9857000000000255E-11</c:v>
                </c:pt>
                <c:pt idx="519">
                  <c:v>7.8632000000000254E-11</c:v>
                </c:pt>
                <c:pt idx="520">
                  <c:v>7.7362000000000268E-11</c:v>
                </c:pt>
                <c:pt idx="521">
                  <c:v>7.6048000000000214E-11</c:v>
                </c:pt>
                <c:pt idx="522">
                  <c:v>7.4694000000000231E-11</c:v>
                </c:pt>
                <c:pt idx="523">
                  <c:v>7.3303000000000253E-11</c:v>
                </c:pt>
                <c:pt idx="524">
                  <c:v>7.1877000000000208E-11</c:v>
                </c:pt>
                <c:pt idx="525">
                  <c:v>7.0421000000000216E-11</c:v>
                </c:pt>
                <c:pt idx="526">
                  <c:v>6.8936000000000221E-11</c:v>
                </c:pt>
                <c:pt idx="527">
                  <c:v>6.7427000000000226E-11</c:v>
                </c:pt>
                <c:pt idx="528">
                  <c:v>6.5895000000000216E-11</c:v>
                </c:pt>
                <c:pt idx="529">
                  <c:v>6.434400000000021E-11</c:v>
                </c:pt>
                <c:pt idx="530">
                  <c:v>6.2777000000000222E-11</c:v>
                </c:pt>
                <c:pt idx="531">
                  <c:v>6.1198000000000195E-11</c:v>
                </c:pt>
                <c:pt idx="532">
                  <c:v>5.9608000000000204E-11</c:v>
                </c:pt>
                <c:pt idx="533">
                  <c:v>5.8011000000000191E-11</c:v>
                </c:pt>
                <c:pt idx="534">
                  <c:v>5.6410000000000196E-11</c:v>
                </c:pt>
                <c:pt idx="535">
                  <c:v>5.4807000000000209E-11</c:v>
                </c:pt>
                <c:pt idx="536">
                  <c:v>5.3205000000000167E-11</c:v>
                </c:pt>
                <c:pt idx="537">
                  <c:v>5.1607000000000178E-11</c:v>
                </c:pt>
                <c:pt idx="538">
                  <c:v>5.0015000000000189E-11</c:v>
                </c:pt>
                <c:pt idx="539">
                  <c:v>4.8431000000000178E-11</c:v>
                </c:pt>
                <c:pt idx="540">
                  <c:v>4.6859000000000056E-11</c:v>
                </c:pt>
                <c:pt idx="541">
                  <c:v>4.5300000000000189E-11</c:v>
                </c:pt>
                <c:pt idx="542">
                  <c:v>4.3756000000000178E-11</c:v>
                </c:pt>
                <c:pt idx="543">
                  <c:v>4.2229000000000055E-11</c:v>
                </c:pt>
                <c:pt idx="544">
                  <c:v>4.0722000000000188E-11</c:v>
                </c:pt>
                <c:pt idx="545">
                  <c:v>3.9236000000000177E-11</c:v>
                </c:pt>
                <c:pt idx="546">
                  <c:v>3.7772000000000181E-11</c:v>
                </c:pt>
                <c:pt idx="547">
                  <c:v>3.6332000000000171E-11</c:v>
                </c:pt>
                <c:pt idx="548">
                  <c:v>3.4919000000000057E-11</c:v>
                </c:pt>
                <c:pt idx="549">
                  <c:v>3.3532000000000055E-11</c:v>
                </c:pt>
                <c:pt idx="550">
                  <c:v>3.2173000000000172E-11</c:v>
                </c:pt>
                <c:pt idx="551">
                  <c:v>3.0844000000000164E-11</c:v>
                </c:pt>
                <c:pt idx="552">
                  <c:v>2.9545000000000045E-11</c:v>
                </c:pt>
                <c:pt idx="553">
                  <c:v>2.827700000000006E-11</c:v>
                </c:pt>
                <c:pt idx="554">
                  <c:v>2.7040000000000059E-11</c:v>
                </c:pt>
                <c:pt idx="555">
                  <c:v>2.5837000000000166E-11</c:v>
                </c:pt>
                <c:pt idx="556">
                  <c:v>2.4666000000000034E-11</c:v>
                </c:pt>
                <c:pt idx="557">
                  <c:v>2.3528000000000027E-11</c:v>
                </c:pt>
                <c:pt idx="558">
                  <c:v>2.2425000000000048E-11</c:v>
                </c:pt>
                <c:pt idx="559">
                  <c:v>2.1355000000000039E-11</c:v>
                </c:pt>
                <c:pt idx="560">
                  <c:v>2.0319000000000028E-11</c:v>
                </c:pt>
                <c:pt idx="561">
                  <c:v>1.9318000000000039E-11</c:v>
                </c:pt>
                <c:pt idx="562">
                  <c:v>1.8350000000000032E-11</c:v>
                </c:pt>
                <c:pt idx="563">
                  <c:v>1.7416000000000024E-11</c:v>
                </c:pt>
                <c:pt idx="564">
                  <c:v>1.6516000000000029E-11</c:v>
                </c:pt>
                <c:pt idx="565">
                  <c:v>1.5650000000000028E-11</c:v>
                </c:pt>
                <c:pt idx="566">
                  <c:v>1.4816000000000024E-11</c:v>
                </c:pt>
                <c:pt idx="567">
                  <c:v>1.4015000000000019E-11</c:v>
                </c:pt>
                <c:pt idx="568">
                  <c:v>1.3247000000000025E-11</c:v>
                </c:pt>
                <c:pt idx="569">
                  <c:v>1.2510000000000022E-11</c:v>
                </c:pt>
                <c:pt idx="570">
                  <c:v>1.1804000000000027E-11</c:v>
                </c:pt>
                <c:pt idx="571">
                  <c:v>1.1129000000000022E-11</c:v>
                </c:pt>
                <c:pt idx="572">
                  <c:v>1.048300000000002E-11</c:v>
                </c:pt>
                <c:pt idx="573">
                  <c:v>9.867100000000039E-12</c:v>
                </c:pt>
                <c:pt idx="574">
                  <c:v>9.279400000000039E-12</c:v>
                </c:pt>
                <c:pt idx="575">
                  <c:v>8.719300000000024E-12</c:v>
                </c:pt>
                <c:pt idx="576">
                  <c:v>8.1862000000000258E-12</c:v>
                </c:pt>
                <c:pt idx="577">
                  <c:v>7.6793000000000285E-12</c:v>
                </c:pt>
                <c:pt idx="578">
                  <c:v>7.1978000000000209E-12</c:v>
                </c:pt>
                <c:pt idx="579">
                  <c:v>6.7408000000000231E-12</c:v>
                </c:pt>
                <c:pt idx="580">
                  <c:v>6.3076000000000221E-12</c:v>
                </c:pt>
                <c:pt idx="581">
                  <c:v>5.8973000000000193E-12</c:v>
                </c:pt>
                <c:pt idx="582">
                  <c:v>5.5090000000000211E-12</c:v>
                </c:pt>
                <c:pt idx="583">
                  <c:v>5.1421000000000162E-12</c:v>
                </c:pt>
                <c:pt idx="584">
                  <c:v>4.7955000000000177E-12</c:v>
                </c:pt>
                <c:pt idx="585">
                  <c:v>4.46860000000002E-12</c:v>
                </c:pt>
                <c:pt idx="586">
                  <c:v>4.1605000000000051E-12</c:v>
                </c:pt>
                <c:pt idx="587">
                  <c:v>3.8704000000000074E-12</c:v>
                </c:pt>
                <c:pt idx="588">
                  <c:v>3.5975000000000185E-12</c:v>
                </c:pt>
                <c:pt idx="589">
                  <c:v>3.3411000000000173E-12</c:v>
                </c:pt>
                <c:pt idx="590">
                  <c:v>3.1003000000000178E-12</c:v>
                </c:pt>
                <c:pt idx="591">
                  <c:v>2.8745000000000052E-12</c:v>
                </c:pt>
                <c:pt idx="592">
                  <c:v>2.6630000000000172E-12</c:v>
                </c:pt>
                <c:pt idx="593">
                  <c:v>2.4649000000000054E-12</c:v>
                </c:pt>
                <c:pt idx="594">
                  <c:v>2.2796000000000041E-12</c:v>
                </c:pt>
                <c:pt idx="595">
                  <c:v>2.1066000000000032E-12</c:v>
                </c:pt>
                <c:pt idx="596">
                  <c:v>1.9450000000000039E-12</c:v>
                </c:pt>
                <c:pt idx="597">
                  <c:v>1.7943000000000036E-12</c:v>
                </c:pt>
                <c:pt idx="598">
                  <c:v>1.6539000000000031E-12</c:v>
                </c:pt>
                <c:pt idx="599">
                  <c:v>1.5233000000000028E-12</c:v>
                </c:pt>
                <c:pt idx="600">
                  <c:v>1.4017000000000022E-12</c:v>
                </c:pt>
                <c:pt idx="601">
                  <c:v>1.2888000000000023E-12</c:v>
                </c:pt>
                <c:pt idx="602">
                  <c:v>1.184000000000003E-12</c:v>
                </c:pt>
                <c:pt idx="603">
                  <c:v>1.0868000000000024E-12</c:v>
                </c:pt>
                <c:pt idx="604">
                  <c:v>9.9680000000000399E-13</c:v>
                </c:pt>
                <c:pt idx="605">
                  <c:v>9.1345000000000375E-13</c:v>
                </c:pt>
                <c:pt idx="606">
                  <c:v>8.3638000000000698E-13</c:v>
                </c:pt>
                <c:pt idx="607">
                  <c:v>7.6516000000000388E-13</c:v>
                </c:pt>
                <c:pt idx="608">
                  <c:v>6.994300000000025E-13</c:v>
                </c:pt>
                <c:pt idx="609">
                  <c:v>6.388100000000022E-13</c:v>
                </c:pt>
                <c:pt idx="610">
                  <c:v>5.8295000000000208E-13</c:v>
                </c:pt>
                <c:pt idx="611">
                  <c:v>5.3154000000000189E-13</c:v>
                </c:pt>
                <c:pt idx="612">
                  <c:v>4.842500000000018E-13</c:v>
                </c:pt>
                <c:pt idx="613">
                  <c:v>4.4081000000000194E-13</c:v>
                </c:pt>
                <c:pt idx="614">
                  <c:v>4.0092000000000194E-13</c:v>
                </c:pt>
                <c:pt idx="615">
                  <c:v>3.6434000000000191E-13</c:v>
                </c:pt>
                <c:pt idx="616">
                  <c:v>3.3082000000000171E-13</c:v>
                </c:pt>
                <c:pt idx="617">
                  <c:v>3.0014000000000169E-13</c:v>
                </c:pt>
                <c:pt idx="618">
                  <c:v>2.7207000000000179E-13</c:v>
                </c:pt>
                <c:pt idx="619">
                  <c:v>2.4642000000000053E-13</c:v>
                </c:pt>
                <c:pt idx="620">
                  <c:v>2.2300000000000046E-13</c:v>
                </c:pt>
                <c:pt idx="621">
                  <c:v>2.0164000000000026E-13</c:v>
                </c:pt>
                <c:pt idx="622">
                  <c:v>1.8218000000000037E-13</c:v>
                </c:pt>
                <c:pt idx="623">
                  <c:v>1.6445000000000037E-13</c:v>
                </c:pt>
                <c:pt idx="624">
                  <c:v>1.4833000000000029E-13</c:v>
                </c:pt>
                <c:pt idx="625">
                  <c:v>1.336700000000003E-13</c:v>
                </c:pt>
                <c:pt idx="626">
                  <c:v>1.203700000000002E-13</c:v>
                </c:pt>
                <c:pt idx="627">
                  <c:v>1.0829000000000023E-13</c:v>
                </c:pt>
                <c:pt idx="628">
                  <c:v>9.7349000000000353E-14</c:v>
                </c:pt>
                <c:pt idx="629">
                  <c:v>8.7438000000000352E-14</c:v>
                </c:pt>
                <c:pt idx="630">
                  <c:v>7.8470000000000371E-14</c:v>
                </c:pt>
                <c:pt idx="631">
                  <c:v>7.036400000000057E-14</c:v>
                </c:pt>
                <c:pt idx="632">
                  <c:v>6.3042000000000248E-14</c:v>
                </c:pt>
                <c:pt idx="633">
                  <c:v>5.643500000000021E-14</c:v>
                </c:pt>
                <c:pt idx="634">
                  <c:v>5.0478000000000205E-14</c:v>
                </c:pt>
                <c:pt idx="635">
                  <c:v>4.5112000000000211E-14</c:v>
                </c:pt>
                <c:pt idx="636">
                  <c:v>4.0283000000000179E-14</c:v>
                </c:pt>
                <c:pt idx="637">
                  <c:v>3.5941000000000195E-14</c:v>
                </c:pt>
                <c:pt idx="638">
                  <c:v>3.2040000000000185E-14</c:v>
                </c:pt>
                <c:pt idx="639">
                  <c:v>2.8538000000000055E-14</c:v>
                </c:pt>
                <c:pt idx="640">
                  <c:v>2.5398000000000052E-14</c:v>
                </c:pt>
                <c:pt idx="641">
                  <c:v>2.2585000000000166E-14</c:v>
                </c:pt>
                <c:pt idx="642">
                  <c:v>2.0067000000000045E-14</c:v>
                </c:pt>
                <c:pt idx="643">
                  <c:v>1.7814000000000042E-14</c:v>
                </c:pt>
                <c:pt idx="644">
                  <c:v>1.5801000000000037E-14</c:v>
                </c:pt>
                <c:pt idx="645">
                  <c:v>1.400400000000003E-14</c:v>
                </c:pt>
                <c:pt idx="646">
                  <c:v>1.2401000000000029E-14</c:v>
                </c:pt>
                <c:pt idx="647">
                  <c:v>1.0972000000000026E-14</c:v>
                </c:pt>
                <c:pt idx="648">
                  <c:v>9.6998000000001408E-15</c:v>
                </c:pt>
                <c:pt idx="649">
                  <c:v>8.5679000000001383E-15</c:v>
                </c:pt>
                <c:pt idx="650">
                  <c:v>7.5617000000001434E-15</c:v>
                </c:pt>
                <c:pt idx="651">
                  <c:v>6.6682000000000463E-15</c:v>
                </c:pt>
                <c:pt idx="652">
                  <c:v>5.8753000000000456E-15</c:v>
                </c:pt>
                <c:pt idx="653">
                  <c:v>5.1724000000000215E-15</c:v>
                </c:pt>
                <c:pt idx="654">
                  <c:v>4.5497000000000226E-15</c:v>
                </c:pt>
                <c:pt idx="655">
                  <c:v>3.9987000000000198E-15</c:v>
                </c:pt>
                <c:pt idx="656">
                  <c:v>3.5115000000000193E-15</c:v>
                </c:pt>
                <c:pt idx="657">
                  <c:v>3.0810000000000187E-15</c:v>
                </c:pt>
                <c:pt idx="658">
                  <c:v>2.7011000000000186E-15</c:v>
                </c:pt>
                <c:pt idx="659">
                  <c:v>2.3661000000000161E-15</c:v>
                </c:pt>
                <c:pt idx="660">
                  <c:v>2.0708000000000048E-15</c:v>
                </c:pt>
                <c:pt idx="661">
                  <c:v>1.8109000000000046E-15</c:v>
                </c:pt>
                <c:pt idx="662">
                  <c:v>1.582300000000004E-15</c:v>
                </c:pt>
                <c:pt idx="663">
                  <c:v>1.3814000000000033E-15</c:v>
                </c:pt>
                <c:pt idx="664">
                  <c:v>1.2050000000000028E-15</c:v>
                </c:pt>
                <c:pt idx="665">
                  <c:v>1.0503000000000027E-15</c:v>
                </c:pt>
                <c:pt idx="666">
                  <c:v>9.1462000000001347E-16</c:v>
                </c:pt>
                <c:pt idx="667">
                  <c:v>7.9583000000001455E-16</c:v>
                </c:pt>
                <c:pt idx="668">
                  <c:v>6.9189000000001409E-16</c:v>
                </c:pt>
                <c:pt idx="669">
                  <c:v>6.010200000000106E-16</c:v>
                </c:pt>
                <c:pt idx="670">
                  <c:v>5.2165000000000227E-16</c:v>
                </c:pt>
                <c:pt idx="671">
                  <c:v>4.5239000000000191E-16</c:v>
                </c:pt>
                <c:pt idx="672">
                  <c:v>3.9199000000000201E-16</c:v>
                </c:pt>
                <c:pt idx="673">
                  <c:v>3.3937000000000195E-16</c:v>
                </c:pt>
                <c:pt idx="674">
                  <c:v>2.9357000000000178E-16</c:v>
                </c:pt>
                <c:pt idx="675">
                  <c:v>2.5374000000000173E-16</c:v>
                </c:pt>
                <c:pt idx="676">
                  <c:v>2.191300000000017E-16</c:v>
                </c:pt>
                <c:pt idx="677">
                  <c:v>1.8908000000000154E-16</c:v>
                </c:pt>
                <c:pt idx="678">
                  <c:v>1.6302000000000149E-16</c:v>
                </c:pt>
                <c:pt idx="679">
                  <c:v>1.4043000000000037E-16</c:v>
                </c:pt>
                <c:pt idx="680">
                  <c:v>1.208700000000003E-16</c:v>
                </c:pt>
                <c:pt idx="681">
                  <c:v>1.0395000000000025E-16</c:v>
                </c:pt>
                <c:pt idx="682">
                  <c:v>8.9323000000001521E-17</c:v>
                </c:pt>
                <c:pt idx="683">
                  <c:v>7.668900000000142E-17</c:v>
                </c:pt>
                <c:pt idx="684">
                  <c:v>6.5788000000001425E-17</c:v>
                </c:pt>
                <c:pt idx="685">
                  <c:v>5.6389000000000553E-17</c:v>
                </c:pt>
                <c:pt idx="686">
                  <c:v>4.8292000000000236E-17</c:v>
                </c:pt>
                <c:pt idx="687">
                  <c:v>4.1324000000000203E-17</c:v>
                </c:pt>
                <c:pt idx="688">
                  <c:v>3.533100000000022E-17</c:v>
                </c:pt>
                <c:pt idx="689">
                  <c:v>3.0182000000000193E-17</c:v>
                </c:pt>
                <c:pt idx="690">
                  <c:v>2.5762000000000165E-17</c:v>
                </c:pt>
                <c:pt idx="691">
                  <c:v>2.1971000000000174E-17</c:v>
                </c:pt>
                <c:pt idx="692">
                  <c:v>1.872200000000016E-17</c:v>
                </c:pt>
                <c:pt idx="693">
                  <c:v>1.5941000000000153E-17</c:v>
                </c:pt>
                <c:pt idx="694">
                  <c:v>1.3561000000000045E-17</c:v>
                </c:pt>
                <c:pt idx="695">
                  <c:v>1.1527000000000034E-17</c:v>
                </c:pt>
                <c:pt idx="696">
                  <c:v>9.7896000000001594E-18</c:v>
                </c:pt>
                <c:pt idx="697">
                  <c:v>8.3072000000001541E-18</c:v>
                </c:pt>
                <c:pt idx="698">
                  <c:v>7.0434000000001439E-18</c:v>
                </c:pt>
                <c:pt idx="699">
                  <c:v>5.966900000000068E-18</c:v>
                </c:pt>
                <c:pt idx="700">
                  <c:v>5.0508000000000255E-18</c:v>
                </c:pt>
                <c:pt idx="701">
                  <c:v>4.2717000000000371E-18</c:v>
                </c:pt>
                <c:pt idx="702">
                  <c:v>3.6097000000000217E-18</c:v>
                </c:pt>
                <c:pt idx="703">
                  <c:v>3.0478000000000197E-18</c:v>
                </c:pt>
                <c:pt idx="704">
                  <c:v>2.5712000000000179E-18</c:v>
                </c:pt>
                <c:pt idx="705">
                  <c:v>2.1674000000000174E-18</c:v>
                </c:pt>
                <c:pt idx="706">
                  <c:v>1.8254000000000157E-18</c:v>
                </c:pt>
                <c:pt idx="707">
                  <c:v>1.5361000000000049E-18</c:v>
                </c:pt>
                <c:pt idx="708">
                  <c:v>1.2916000000000034E-18</c:v>
                </c:pt>
                <c:pt idx="709">
                  <c:v>1.0851000000000032E-18</c:v>
                </c:pt>
                <c:pt idx="710">
                  <c:v>9.1083000000001405E-19</c:v>
                </c:pt>
                <c:pt idx="711">
                  <c:v>7.6392000000001579E-19</c:v>
                </c:pt>
                <c:pt idx="712">
                  <c:v>6.4017000000001462E-19</c:v>
                </c:pt>
                <c:pt idx="713">
                  <c:v>5.3602000000000264E-19</c:v>
                </c:pt>
                <c:pt idx="714">
                  <c:v>4.4844000000000229E-19</c:v>
                </c:pt>
                <c:pt idx="715">
                  <c:v>3.7486000000000231E-19</c:v>
                </c:pt>
                <c:pt idx="716">
                  <c:v>3.1309000000000208E-19</c:v>
                </c:pt>
                <c:pt idx="717">
                  <c:v>2.6128000000000178E-19</c:v>
                </c:pt>
                <c:pt idx="718">
                  <c:v>2.1786000000000172E-19</c:v>
                </c:pt>
                <c:pt idx="719">
                  <c:v>1.815000000000016E-19</c:v>
                </c:pt>
                <c:pt idx="720">
                  <c:v>1.5109000000000049E-19</c:v>
                </c:pt>
                <c:pt idx="721">
                  <c:v>1.2566000000000037E-19</c:v>
                </c:pt>
                <c:pt idx="722">
                  <c:v>1.0443000000000033E-19</c:v>
                </c:pt>
                <c:pt idx="723">
                  <c:v>8.6714000000001593E-20</c:v>
                </c:pt>
                <c:pt idx="724">
                  <c:v>7.1942000000001455E-20</c:v>
                </c:pt>
                <c:pt idx="725">
                  <c:v>5.9637000000001429E-20</c:v>
                </c:pt>
                <c:pt idx="726">
                  <c:v>4.9395000000001409E-20</c:v>
                </c:pt>
                <c:pt idx="727">
                  <c:v>4.0878000000000217E-20</c:v>
                </c:pt>
                <c:pt idx="728">
                  <c:v>3.3801000000000219E-20</c:v>
                </c:pt>
                <c:pt idx="729">
                  <c:v>2.7926000000000192E-20</c:v>
                </c:pt>
                <c:pt idx="730">
                  <c:v>2.3053000000000185E-20</c:v>
                </c:pt>
                <c:pt idx="731">
                  <c:v>1.9015000000000163E-20</c:v>
                </c:pt>
                <c:pt idx="732">
                  <c:v>1.5670000000000154E-20</c:v>
                </c:pt>
                <c:pt idx="733">
                  <c:v>1.2903000000000046E-20</c:v>
                </c:pt>
                <c:pt idx="734">
                  <c:v>1.0616000000000032E-20</c:v>
                </c:pt>
                <c:pt idx="735">
                  <c:v>8.7272000000001536E-21</c:v>
                </c:pt>
                <c:pt idx="736">
                  <c:v>7.1683000000001471E-21</c:v>
                </c:pt>
                <c:pt idx="737">
                  <c:v>5.882900000000141E-21</c:v>
                </c:pt>
                <c:pt idx="738">
                  <c:v>4.8240000000000232E-21</c:v>
                </c:pt>
                <c:pt idx="739">
                  <c:v>3.9524000000000229E-21</c:v>
                </c:pt>
                <c:pt idx="740">
                  <c:v>3.235500000000022E-21</c:v>
                </c:pt>
                <c:pt idx="741">
                  <c:v>2.6465000000000204E-21</c:v>
                </c:pt>
                <c:pt idx="742">
                  <c:v>2.1629000000000184E-21</c:v>
                </c:pt>
                <c:pt idx="743">
                  <c:v>1.7662000000000159E-21</c:v>
                </c:pt>
                <c:pt idx="744">
                  <c:v>1.4410000000000047E-21</c:v>
                </c:pt>
                <c:pt idx="745">
                  <c:v>1.1748000000000046E-21</c:v>
                </c:pt>
                <c:pt idx="746">
                  <c:v>9.5688000000001614E-22</c:v>
                </c:pt>
                <c:pt idx="747">
                  <c:v>7.7876000000001602E-22</c:v>
                </c:pt>
                <c:pt idx="748">
                  <c:v>6.3327000000001463E-22</c:v>
                </c:pt>
                <c:pt idx="749">
                  <c:v>5.145300000000141E-22</c:v>
                </c:pt>
                <c:pt idx="750">
                  <c:v>4.1771000000000233E-22</c:v>
                </c:pt>
                <c:pt idx="751">
                  <c:v>3.3882000000000225E-22</c:v>
                </c:pt>
                <c:pt idx="752">
                  <c:v>2.7460000000000205E-22</c:v>
                </c:pt>
                <c:pt idx="753">
                  <c:v>2.2237000000000203E-22</c:v>
                </c:pt>
                <c:pt idx="754">
                  <c:v>1.7992000000000162E-22</c:v>
                </c:pt>
                <c:pt idx="755">
                  <c:v>1.4545000000000152E-22</c:v>
                </c:pt>
                <c:pt idx="756">
                  <c:v>1.1749000000000043E-22</c:v>
                </c:pt>
                <c:pt idx="757">
                  <c:v>9.4826000000001873E-23</c:v>
                </c:pt>
                <c:pt idx="758">
                  <c:v>7.6469000000001589E-23</c:v>
                </c:pt>
                <c:pt idx="759">
                  <c:v>6.161400000000145E-23</c:v>
                </c:pt>
                <c:pt idx="760">
                  <c:v>4.9603000000001415E-23</c:v>
                </c:pt>
                <c:pt idx="761">
                  <c:v>3.9900000000000251E-23</c:v>
                </c:pt>
                <c:pt idx="762">
                  <c:v>3.206900000000023E-23</c:v>
                </c:pt>
                <c:pt idx="763">
                  <c:v>2.5753000000000205E-23</c:v>
                </c:pt>
                <c:pt idx="764">
                  <c:v>2.0664000000000181E-23</c:v>
                </c:pt>
                <c:pt idx="765">
                  <c:v>1.6566000000000166E-23</c:v>
                </c:pt>
                <c:pt idx="766">
                  <c:v>1.3270000000000152E-23</c:v>
                </c:pt>
                <c:pt idx="767">
                  <c:v>1.0621000000000041E-23</c:v>
                </c:pt>
                <c:pt idx="768">
                  <c:v>8.4936000000001839E-24</c:v>
                </c:pt>
                <c:pt idx="769">
                  <c:v>6.78670000000016E-24</c:v>
                </c:pt>
                <c:pt idx="770">
                  <c:v>5.4182000000001454E-24</c:v>
                </c:pt>
                <c:pt idx="771">
                  <c:v>4.3221000000000231E-24</c:v>
                </c:pt>
                <c:pt idx="772">
                  <c:v>3.4449000000000245E-24</c:v>
                </c:pt>
                <c:pt idx="773">
                  <c:v>2.7434000000000222E-24</c:v>
                </c:pt>
                <c:pt idx="774">
                  <c:v>2.18290000000002E-24</c:v>
                </c:pt>
                <c:pt idx="775">
                  <c:v>1.7355000000000167E-24</c:v>
                </c:pt>
                <c:pt idx="776">
                  <c:v>1.3786000000000159E-24</c:v>
                </c:pt>
                <c:pt idx="777">
                  <c:v>1.0942000000000046E-24</c:v>
                </c:pt>
                <c:pt idx="778">
                  <c:v>8.6778000000001641E-25</c:v>
                </c:pt>
                <c:pt idx="779">
                  <c:v>6.876200000000162E-25</c:v>
                </c:pt>
                <c:pt idx="780">
                  <c:v>5.4440000000001444E-25</c:v>
                </c:pt>
                <c:pt idx="781">
                  <c:v>4.3065000000000672E-25</c:v>
                </c:pt>
                <c:pt idx="782">
                  <c:v>3.403900000000025E-25</c:v>
                </c:pt>
                <c:pt idx="783">
                  <c:v>2.6882000000000219E-25</c:v>
                </c:pt>
                <c:pt idx="784">
                  <c:v>2.1212000000000193E-25</c:v>
                </c:pt>
                <c:pt idx="785">
                  <c:v>1.6724000000000175E-25</c:v>
                </c:pt>
                <c:pt idx="786">
                  <c:v>1.3175000000000153E-25</c:v>
                </c:pt>
                <c:pt idx="787">
                  <c:v>1.0370000000000042E-25</c:v>
                </c:pt>
                <c:pt idx="788">
                  <c:v>8.1553000000001844E-26</c:v>
                </c:pt>
                <c:pt idx="789">
                  <c:v>6.4083000000001608E-26</c:v>
                </c:pt>
                <c:pt idx="790">
                  <c:v>5.0314000000001463E-26</c:v>
                </c:pt>
                <c:pt idx="791">
                  <c:v>3.9470000000000971E-26</c:v>
                </c:pt>
                <c:pt idx="792">
                  <c:v>3.0938000000000235E-26</c:v>
                </c:pt>
                <c:pt idx="793">
                  <c:v>2.4230000000000218E-26</c:v>
                </c:pt>
                <c:pt idx="794">
                  <c:v>1.8960000000000189E-26</c:v>
                </c:pt>
                <c:pt idx="795">
                  <c:v>1.4824000000000162E-26</c:v>
                </c:pt>
                <c:pt idx="796">
                  <c:v>1.1581000000000156E-26</c:v>
                </c:pt>
                <c:pt idx="797">
                  <c:v>9.0394000000001814E-27</c:v>
                </c:pt>
                <c:pt idx="798">
                  <c:v>7.0498000000001634E-27</c:v>
                </c:pt>
                <c:pt idx="799">
                  <c:v>5.493600000000159E-27</c:v>
                </c:pt>
                <c:pt idx="800">
                  <c:v>4.2773000000001416E-27</c:v>
                </c:pt>
                <c:pt idx="801">
                  <c:v>3.3275000000000254E-27</c:v>
                </c:pt>
                <c:pt idx="802">
                  <c:v>2.5865000000000226E-27</c:v>
                </c:pt>
                <c:pt idx="803">
                  <c:v>2.0088000000000199E-27</c:v>
                </c:pt>
                <c:pt idx="804">
                  <c:v>1.5588000000000169E-27</c:v>
                </c:pt>
                <c:pt idx="805">
                  <c:v>1.2087000000000152E-27</c:v>
                </c:pt>
                <c:pt idx="806">
                  <c:v>9.3636000000002088E-28</c:v>
                </c:pt>
                <c:pt idx="807">
                  <c:v>7.2480000000001652E-28</c:v>
                </c:pt>
                <c:pt idx="808">
                  <c:v>5.6057000000001473E-28</c:v>
                </c:pt>
                <c:pt idx="809">
                  <c:v>4.3319000000001432E-28</c:v>
                </c:pt>
                <c:pt idx="810">
                  <c:v>3.3448000000000256E-28</c:v>
                </c:pt>
                <c:pt idx="811">
                  <c:v>2.5804000000000233E-28</c:v>
                </c:pt>
                <c:pt idx="812">
                  <c:v>1.9891000000000194E-28</c:v>
                </c:pt>
                <c:pt idx="813">
                  <c:v>1.5320000000000171E-28</c:v>
                </c:pt>
                <c:pt idx="814">
                  <c:v>1.1789000000000158E-28</c:v>
                </c:pt>
                <c:pt idx="815">
                  <c:v>9.0647000000001832E-29</c:v>
                </c:pt>
                <c:pt idx="816">
                  <c:v>6.964100000000162E-29</c:v>
                </c:pt>
                <c:pt idx="817">
                  <c:v>5.3458000000001466E-29</c:v>
                </c:pt>
                <c:pt idx="818">
                  <c:v>4.1001000000000478E-29</c:v>
                </c:pt>
                <c:pt idx="819">
                  <c:v>3.1420000000000255E-29</c:v>
                </c:pt>
                <c:pt idx="820">
                  <c:v>2.4059000000000221E-29</c:v>
                </c:pt>
                <c:pt idx="821">
                  <c:v>1.8406000000000189E-29</c:v>
                </c:pt>
                <c:pt idx="822">
                  <c:v>1.407000000000016E-29</c:v>
                </c:pt>
                <c:pt idx="823">
                  <c:v>1.0746000000000152E-29</c:v>
                </c:pt>
                <c:pt idx="824">
                  <c:v>8.2011000000001642E-30</c:v>
                </c:pt>
                <c:pt idx="825">
                  <c:v>6.2534000000001622E-30</c:v>
                </c:pt>
                <c:pt idx="826">
                  <c:v>4.7643000000001453E-30</c:v>
                </c:pt>
                <c:pt idx="827">
                  <c:v>3.6267000000000584E-30</c:v>
                </c:pt>
                <c:pt idx="828">
                  <c:v>2.7585000000000246E-30</c:v>
                </c:pt>
                <c:pt idx="829">
                  <c:v>2.0963000000000205E-30</c:v>
                </c:pt>
                <c:pt idx="830">
                  <c:v>1.5918000000000176E-30</c:v>
                </c:pt>
                <c:pt idx="831">
                  <c:v>1.2077000000000154E-30</c:v>
                </c:pt>
                <c:pt idx="832">
                  <c:v>9.1549000000001842E-31</c:v>
                </c:pt>
                <c:pt idx="833">
                  <c:v>6.9342000000001676E-31</c:v>
                </c:pt>
                <c:pt idx="834">
                  <c:v>5.2477000000001493E-31</c:v>
                </c:pt>
                <c:pt idx="835">
                  <c:v>3.9681000000001011E-31</c:v>
                </c:pt>
                <c:pt idx="836">
                  <c:v>2.9980000000000248E-31</c:v>
                </c:pt>
                <c:pt idx="837">
                  <c:v>2.2632000000000235E-31</c:v>
                </c:pt>
                <c:pt idx="838">
                  <c:v>1.7071000000000184E-31</c:v>
                </c:pt>
                <c:pt idx="839">
                  <c:v>1.2865000000000163E-31</c:v>
                </c:pt>
                <c:pt idx="840">
                  <c:v>9.6875000000001979E-32</c:v>
                </c:pt>
                <c:pt idx="841">
                  <c:v>7.2887000000001915E-32</c:v>
                </c:pt>
                <c:pt idx="842">
                  <c:v>5.4793000000001629E-32</c:v>
                </c:pt>
                <c:pt idx="843">
                  <c:v>4.1156000000000613E-32</c:v>
                </c:pt>
                <c:pt idx="844">
                  <c:v>3.0888000000000267E-32</c:v>
                </c:pt>
                <c:pt idx="845">
                  <c:v>2.3162000000000207E-32</c:v>
                </c:pt>
                <c:pt idx="846">
                  <c:v>1.7354000000000188E-32</c:v>
                </c:pt>
                <c:pt idx="847">
                  <c:v>1.2991000000000167E-32</c:v>
                </c:pt>
                <c:pt idx="848">
                  <c:v>9.7173000000001841E-33</c:v>
                </c:pt>
                <c:pt idx="849">
                  <c:v>7.2624000000001688E-33</c:v>
                </c:pt>
                <c:pt idx="850">
                  <c:v>5.4232000000001617E-33</c:v>
                </c:pt>
                <c:pt idx="851">
                  <c:v>4.0463000000001454E-33</c:v>
                </c:pt>
                <c:pt idx="852">
                  <c:v>3.0165000000000262E-33</c:v>
                </c:pt>
                <c:pt idx="853">
                  <c:v>2.2469000000000234E-33</c:v>
                </c:pt>
                <c:pt idx="854">
                  <c:v>1.6723000000000192E-33</c:v>
                </c:pt>
                <c:pt idx="855">
                  <c:v>1.2436000000000162E-33</c:v>
                </c:pt>
                <c:pt idx="856">
                  <c:v>9.2397000000001873E-34</c:v>
                </c:pt>
                <c:pt idx="857">
                  <c:v>6.859400000000181E-34</c:v>
                </c:pt>
                <c:pt idx="858">
                  <c:v>5.0881000000001593E-34</c:v>
                </c:pt>
                <c:pt idx="859">
                  <c:v>3.7710000000001412E-34</c:v>
                </c:pt>
                <c:pt idx="860">
                  <c:v>2.7926000000000256E-34</c:v>
                </c:pt>
                <c:pt idx="861">
                  <c:v>2.066200000000022E-34</c:v>
                </c:pt>
                <c:pt idx="862">
                  <c:v>1.5276000000000183E-34</c:v>
                </c:pt>
                <c:pt idx="863">
                  <c:v>1.1284000000000167E-34</c:v>
                </c:pt>
                <c:pt idx="864">
                  <c:v>8.3280000000001859E-35</c:v>
                </c:pt>
                <c:pt idx="865">
                  <c:v>6.1414000000001661E-35</c:v>
                </c:pt>
                <c:pt idx="866">
                  <c:v>4.5252000000001484E-35</c:v>
                </c:pt>
                <c:pt idx="867">
                  <c:v>3.3315000000000385E-35</c:v>
                </c:pt>
                <c:pt idx="868">
                  <c:v>2.4506000000000237E-35</c:v>
                </c:pt>
                <c:pt idx="869">
                  <c:v>1.8012000000000203E-35</c:v>
                </c:pt>
                <c:pt idx="870">
                  <c:v>1.3227000000000175E-35</c:v>
                </c:pt>
                <c:pt idx="871">
                  <c:v>9.7054000000002529E-36</c:v>
                </c:pt>
                <c:pt idx="872">
                  <c:v>7.1154000000001818E-36</c:v>
                </c:pt>
                <c:pt idx="873">
                  <c:v>5.2123000000001623E-36</c:v>
                </c:pt>
                <c:pt idx="874">
                  <c:v>3.814900000000142E-36</c:v>
                </c:pt>
                <c:pt idx="875">
                  <c:v>2.7899000000000373E-36</c:v>
                </c:pt>
                <c:pt idx="876">
                  <c:v>2.0386000000000221E-36</c:v>
                </c:pt>
                <c:pt idx="877">
                  <c:v>1.4883000000000188E-36</c:v>
                </c:pt>
                <c:pt idx="878">
                  <c:v>1.0857000000000161E-36</c:v>
                </c:pt>
                <c:pt idx="879">
                  <c:v>7.9132000000001927E-37</c:v>
                </c:pt>
                <c:pt idx="880">
                  <c:v>5.7628000000001654E-37</c:v>
                </c:pt>
                <c:pt idx="881">
                  <c:v>4.1933000000001479E-37</c:v>
                </c:pt>
                <c:pt idx="882">
                  <c:v>3.0487000000000398E-37</c:v>
                </c:pt>
                <c:pt idx="883">
                  <c:v>2.2147000000000245E-37</c:v>
                </c:pt>
                <c:pt idx="884">
                  <c:v>1.6075000000000199E-37</c:v>
                </c:pt>
                <c:pt idx="885">
                  <c:v>1.1658000000000168E-37</c:v>
                </c:pt>
                <c:pt idx="886">
                  <c:v>8.447400000000201E-38</c:v>
                </c:pt>
                <c:pt idx="887">
                  <c:v>6.1160000000001679E-38</c:v>
                </c:pt>
                <c:pt idx="888">
                  <c:v>4.4243000000001482E-38</c:v>
                </c:pt>
                <c:pt idx="889">
                  <c:v>3.1979000000000812E-38</c:v>
                </c:pt>
                <c:pt idx="890">
                  <c:v>2.3095000000000248E-38</c:v>
                </c:pt>
                <c:pt idx="891">
                  <c:v>1.666500000000021E-38</c:v>
                </c:pt>
                <c:pt idx="892">
                  <c:v>1.2015000000000171E-38</c:v>
                </c:pt>
                <c:pt idx="893">
                  <c:v>8.6558000000002722E-39</c:v>
                </c:pt>
                <c:pt idx="894">
                  <c:v>6.2303000000001949E-39</c:v>
                </c:pt>
                <c:pt idx="895">
                  <c:v>4.48080000000016E-39</c:v>
                </c:pt>
                <c:pt idx="896">
                  <c:v>3.2198000000000907E-39</c:v>
                </c:pt>
                <c:pt idx="897">
                  <c:v>2.3118000000000246E-39</c:v>
                </c:pt>
                <c:pt idx="898">
                  <c:v>1.6584000000000215E-39</c:v>
                </c:pt>
                <c:pt idx="899">
                  <c:v>1.1887000000000181E-39</c:v>
                </c:pt>
                <c:pt idx="900">
                  <c:v>8.5136000000003172E-40</c:v>
                </c:pt>
                <c:pt idx="901">
                  <c:v>6.0923000000001813E-40</c:v>
                </c:pt>
                <c:pt idx="902">
                  <c:v>4.3559000000001483E-40</c:v>
                </c:pt>
                <c:pt idx="903">
                  <c:v>3.11180000000014E-40</c:v>
                </c:pt>
                <c:pt idx="904">
                  <c:v>2.221200000000025E-40</c:v>
                </c:pt>
                <c:pt idx="905">
                  <c:v>1.5842000000000209E-40</c:v>
                </c:pt>
                <c:pt idx="906">
                  <c:v>1.1289000000000179E-40</c:v>
                </c:pt>
                <c:pt idx="907">
                  <c:v>8.0378000000001983E-41</c:v>
                </c:pt>
                <c:pt idx="908">
                  <c:v>5.7182000000001923E-41</c:v>
                </c:pt>
                <c:pt idx="909">
                  <c:v>4.0646000000001481E-41</c:v>
                </c:pt>
                <c:pt idx="910">
                  <c:v>2.8868000000000396E-41</c:v>
                </c:pt>
                <c:pt idx="911">
                  <c:v>2.0486000000000246E-41</c:v>
                </c:pt>
                <c:pt idx="912">
                  <c:v>1.4525000000000196E-41</c:v>
                </c:pt>
                <c:pt idx="913">
                  <c:v>1.0290000000000167E-41</c:v>
                </c:pt>
                <c:pt idx="914">
                  <c:v>7.2842000000002033E-42</c:v>
                </c:pt>
                <c:pt idx="915">
                  <c:v>5.1519000000001649E-42</c:v>
                </c:pt>
                <c:pt idx="916">
                  <c:v>3.6407000000001458E-42</c:v>
                </c:pt>
                <c:pt idx="917">
                  <c:v>2.5707000000000385E-42</c:v>
                </c:pt>
                <c:pt idx="918">
                  <c:v>1.8136000000000219E-42</c:v>
                </c:pt>
                <c:pt idx="919">
                  <c:v>1.278400000000019E-42</c:v>
                </c:pt>
                <c:pt idx="920">
                  <c:v>9.0041000000003262E-43</c:v>
                </c:pt>
                <c:pt idx="921">
                  <c:v>6.3364000000001866E-43</c:v>
                </c:pt>
                <c:pt idx="922">
                  <c:v>4.4554000000001629E-43</c:v>
                </c:pt>
                <c:pt idx="923">
                  <c:v>3.1302000000001425E-43</c:v>
                </c:pt>
                <c:pt idx="924">
                  <c:v>2.1973000000000365E-43</c:v>
                </c:pt>
                <c:pt idx="925">
                  <c:v>1.5411000000000207E-43</c:v>
                </c:pt>
                <c:pt idx="926">
                  <c:v>1.0800000000000179E-43</c:v>
                </c:pt>
                <c:pt idx="927">
                  <c:v>7.5624000000002155E-44</c:v>
                </c:pt>
                <c:pt idx="928">
                  <c:v>5.2908000000001791E-44</c:v>
                </c:pt>
                <c:pt idx="929">
                  <c:v>3.6985000000001571E-44</c:v>
                </c:pt>
                <c:pt idx="930">
                  <c:v>2.5833000000001404E-44</c:v>
                </c:pt>
                <c:pt idx="931">
                  <c:v>1.8028000000000234E-44</c:v>
                </c:pt>
                <c:pt idx="932">
                  <c:v>1.257100000000019E-44</c:v>
                </c:pt>
                <c:pt idx="933">
                  <c:v>8.7581000000003244E-45</c:v>
                </c:pt>
                <c:pt idx="934">
                  <c:v>6.0967000000001879E-45</c:v>
                </c:pt>
                <c:pt idx="935">
                  <c:v>4.2406000000001642E-45</c:v>
                </c:pt>
                <c:pt idx="936">
                  <c:v>2.9470000000001423E-45</c:v>
                </c:pt>
                <c:pt idx="937">
                  <c:v>2.0464000000000248E-45</c:v>
                </c:pt>
                <c:pt idx="938">
                  <c:v>1.4198000000000194E-45</c:v>
                </c:pt>
                <c:pt idx="939">
                  <c:v>9.8423000000003469E-46</c:v>
                </c:pt>
                <c:pt idx="940">
                  <c:v>6.8172000000002024E-46</c:v>
                </c:pt>
                <c:pt idx="941">
                  <c:v>4.7180000000001665E-46</c:v>
                </c:pt>
                <c:pt idx="942">
                  <c:v>3.2624000000001448E-46</c:v>
                </c:pt>
                <c:pt idx="943">
                  <c:v>2.2540000000000379E-46</c:v>
                </c:pt>
                <c:pt idx="944">
                  <c:v>1.5560000000000221E-46</c:v>
                </c:pt>
                <c:pt idx="945">
                  <c:v>1.073300000000018E-46</c:v>
                </c:pt>
                <c:pt idx="946">
                  <c:v>7.3969000000003062E-47</c:v>
                </c:pt>
                <c:pt idx="947">
                  <c:v>5.0936000000001824E-47</c:v>
                </c:pt>
                <c:pt idx="948">
                  <c:v>3.5045000000001579E-47</c:v>
                </c:pt>
                <c:pt idx="949">
                  <c:v>2.4092000000000987E-47</c:v>
                </c:pt>
                <c:pt idx="950">
                  <c:v>1.654800000000023E-47</c:v>
                </c:pt>
                <c:pt idx="951">
                  <c:v>1.1357000000000187E-47</c:v>
                </c:pt>
                <c:pt idx="952">
                  <c:v>7.7881000000003228E-48</c:v>
                </c:pt>
                <c:pt idx="953">
                  <c:v>5.336100000000185E-48</c:v>
                </c:pt>
                <c:pt idx="954">
                  <c:v>3.6531000000001593E-48</c:v>
                </c:pt>
                <c:pt idx="955">
                  <c:v>2.4988000000000397E-48</c:v>
                </c:pt>
                <c:pt idx="956">
                  <c:v>1.7078000000000227E-48</c:v>
                </c:pt>
                <c:pt idx="957">
                  <c:v>1.1662000000000199E-48</c:v>
                </c:pt>
                <c:pt idx="958">
                  <c:v>7.9570000000003242E-49</c:v>
                </c:pt>
                <c:pt idx="959">
                  <c:v>5.424600000000185E-49</c:v>
                </c:pt>
                <c:pt idx="960">
                  <c:v>3.6951000000001597E-49</c:v>
                </c:pt>
                <c:pt idx="961">
                  <c:v>2.5148000000000599E-49</c:v>
                </c:pt>
                <c:pt idx="962">
                  <c:v>1.7102000000000239E-49</c:v>
                </c:pt>
                <c:pt idx="963">
                  <c:v>1.1620000000000202E-49</c:v>
                </c:pt>
                <c:pt idx="964">
                  <c:v>7.888700000000325E-50</c:v>
                </c:pt>
                <c:pt idx="965">
                  <c:v>5.3511000000001855E-50</c:v>
                </c:pt>
                <c:pt idx="966">
                  <c:v>3.62680000000016E-50</c:v>
                </c:pt>
                <c:pt idx="967">
                  <c:v>2.4560000000000399E-50</c:v>
                </c:pt>
                <c:pt idx="968">
                  <c:v>1.6618000000000239E-50</c:v>
                </c:pt>
                <c:pt idx="969">
                  <c:v>1.123500000000019E-50</c:v>
                </c:pt>
                <c:pt idx="970">
                  <c:v>7.5892000000003269E-51</c:v>
                </c:pt>
                <c:pt idx="971">
                  <c:v>5.1222000000001834E-51</c:v>
                </c:pt>
                <c:pt idx="972">
                  <c:v>3.4543000000001594E-51</c:v>
                </c:pt>
                <c:pt idx="973">
                  <c:v>2.327500000000121E-51</c:v>
                </c:pt>
                <c:pt idx="974">
                  <c:v>1.5670000000000233E-51</c:v>
                </c:pt>
                <c:pt idx="975">
                  <c:v>1.0541000000000189E-51</c:v>
                </c:pt>
                <c:pt idx="976">
                  <c:v>7.0847000000003094E-52</c:v>
                </c:pt>
                <c:pt idx="977">
                  <c:v>4.7578000000001812E-52</c:v>
                </c:pt>
                <c:pt idx="978">
                  <c:v>3.1925000000001473E-52</c:v>
                </c:pt>
                <c:pt idx="979">
                  <c:v>2.14030000000009E-52</c:v>
                </c:pt>
                <c:pt idx="980">
                  <c:v>1.4338000000000218E-52</c:v>
                </c:pt>
                <c:pt idx="981">
                  <c:v>9.5965000000003852E-53</c:v>
                </c:pt>
                <c:pt idx="982">
                  <c:v>6.4177000000002963E-53</c:v>
                </c:pt>
                <c:pt idx="983">
                  <c:v>4.2883000000001914E-53</c:v>
                </c:pt>
                <c:pt idx="984">
                  <c:v>2.8631000000001457E-53</c:v>
                </c:pt>
                <c:pt idx="985">
                  <c:v>1.9099000000000266E-53</c:v>
                </c:pt>
                <c:pt idx="986">
                  <c:v>1.273000000000021E-53</c:v>
                </c:pt>
                <c:pt idx="987">
                  <c:v>8.4779000000003581E-54</c:v>
                </c:pt>
                <c:pt idx="988">
                  <c:v>5.6413000000002122E-54</c:v>
                </c:pt>
                <c:pt idx="989">
                  <c:v>3.7507000000001641E-54</c:v>
                </c:pt>
                <c:pt idx="990">
                  <c:v>2.4916000000001413E-54</c:v>
                </c:pt>
                <c:pt idx="991">
                  <c:v>1.6538000000000249E-54</c:v>
                </c:pt>
                <c:pt idx="992">
                  <c:v>1.0968000000000199E-54</c:v>
                </c:pt>
                <c:pt idx="993">
                  <c:v>7.2677000000003259E-55</c:v>
                </c:pt>
                <c:pt idx="994">
                  <c:v>4.8119000000001849E-55</c:v>
                </c:pt>
                <c:pt idx="995">
                  <c:v>3.1832000000001597E-55</c:v>
                </c:pt>
                <c:pt idx="996">
                  <c:v>2.1040000000001396E-55</c:v>
                </c:pt>
                <c:pt idx="997">
                  <c:v>1.3896000000000221E-55</c:v>
                </c:pt>
                <c:pt idx="998">
                  <c:v>9.1695000000004293E-56</c:v>
                </c:pt>
                <c:pt idx="999">
                  <c:v>6.0457000000002954E-56</c:v>
                </c:pt>
                <c:pt idx="1000">
                  <c:v>3.982800000000166E-56</c:v>
                </c:pt>
              </c:numCache>
            </c:numRef>
          </c:yVal>
          <c:smooth val="1"/>
        </c:ser>
        <c:axId val="67447808"/>
        <c:axId val="67638016"/>
      </c:scatterChart>
      <c:valAx>
        <c:axId val="67447808"/>
        <c:scaling>
          <c:orientation val="minMax"/>
        </c:scaling>
        <c:delete val="1"/>
        <c:axPos val="b"/>
        <c:numFmt formatCode="0.00E+00" sourceLinked="1"/>
        <c:tickLblPos val="none"/>
        <c:crossAx val="67638016"/>
        <c:crosses val="autoZero"/>
        <c:crossBetween val="midCat"/>
      </c:valAx>
      <c:valAx>
        <c:axId val="67638016"/>
        <c:scaling>
          <c:orientation val="minMax"/>
        </c:scaling>
        <c:delete val="1"/>
        <c:axPos val="l"/>
        <c:majorGridlines/>
        <c:numFmt formatCode="0.00E+00" sourceLinked="1"/>
        <c:tickLblPos val="none"/>
        <c:crossAx val="67447808"/>
        <c:crosses val="autoZero"/>
        <c:crossBetween val="midCat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Room Temperature</c:v>
          </c:tx>
          <c:spPr>
            <a:ln w="28575"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Sheet1!$B$7:$O$7</c:f>
              <c:numCache>
                <c:formatCode>0.00E+00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</c:numCache>
            </c:numRef>
          </c:xVal>
          <c:yVal>
            <c:numRef>
              <c:f>Sheet1!$B$10:$O$10</c:f>
              <c:numCache>
                <c:formatCode>0.00E+00</c:formatCode>
                <c:ptCount val="14"/>
                <c:pt idx="0">
                  <c:v>0.15194124537188716</c:v>
                </c:pt>
                <c:pt idx="1">
                  <c:v>0.33077746525764751</c:v>
                </c:pt>
                <c:pt idx="2">
                  <c:v>0.29031041818268433</c:v>
                </c:pt>
                <c:pt idx="3">
                  <c:v>0.15531292267451494</c:v>
                </c:pt>
                <c:pt idx="4">
                  <c:v>5.5374265091396313E-2</c:v>
                </c:pt>
                <c:pt idx="5">
                  <c:v>1.3619245336724603E-2</c:v>
                </c:pt>
                <c:pt idx="6">
                  <c:v>2.3503772837587403E-3</c:v>
                </c:pt>
                <c:pt idx="7">
                  <c:v>2.8738118867238112E-4</c:v>
                </c:pt>
                <c:pt idx="8">
                  <c:v>2.5045391599884733E-5</c:v>
                </c:pt>
                <c:pt idx="9">
                  <c:v>1.5620082090776313E-6</c:v>
                </c:pt>
                <c:pt idx="10">
                  <c:v>6.9909917565751396E-8</c:v>
                </c:pt>
                <c:pt idx="11">
                  <c:v>2.249966718244545E-9</c:v>
                </c:pt>
                <c:pt idx="12">
                  <c:v>5.2150203542835897E-11</c:v>
                </c:pt>
                <c:pt idx="13">
                  <c:v>8.7153831167439214E-13</c:v>
                </c:pt>
              </c:numCache>
            </c:numRef>
          </c:yVal>
          <c:smooth val="1"/>
        </c:ser>
        <c:ser>
          <c:idx val="1"/>
          <c:order val="1"/>
          <c:tx>
            <c:v>Cooled</c:v>
          </c:tx>
          <c:spPr>
            <a:ln>
              <a:solidFill>
                <a:srgbClr val="7030A0"/>
              </a:solidFill>
            </a:ln>
          </c:spPr>
          <c:marker>
            <c:symbol val="circle"/>
            <c:size val="7"/>
            <c:spPr>
              <a:solidFill>
                <a:srgbClr val="7030A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Sheet1!$B$13:$O$13</c:f>
              <c:numCache>
                <c:formatCode>0.00E+00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</c:numCache>
            </c:numRef>
          </c:xVal>
          <c:yVal>
            <c:numRef>
              <c:f>Sheet1!$B$16:$O$16</c:f>
              <c:numCache>
                <c:formatCode>0.00E+00</c:formatCode>
                <c:ptCount val="14"/>
                <c:pt idx="0">
                  <c:v>0.52239765632706103</c:v>
                </c:pt>
                <c:pt idx="1">
                  <c:v>0.42431244990561839</c:v>
                </c:pt>
                <c:pt idx="2">
                  <c:v>5.1839538273587303E-2</c:v>
                </c:pt>
                <c:pt idx="3">
                  <c:v>1.4403865615471812E-3</c:v>
                </c:pt>
                <c:pt idx="4">
                  <c:v>9.9512292405036279E-6</c:v>
                </c:pt>
                <c:pt idx="5">
                  <c:v>1.7694708293935428E-8</c:v>
                </c:pt>
                <c:pt idx="6">
                  <c:v>8.2370912216032562E-12</c:v>
                </c:pt>
                <c:pt idx="7">
                  <c:v>1.013595989477192E-15</c:v>
                </c:pt>
                <c:pt idx="8">
                  <c:v>3.3168737944425496E-20</c:v>
                </c:pt>
                <c:pt idx="9">
                  <c:v>2.8980330112107022E-25</c:v>
                </c:pt>
                <c:pt idx="10">
                  <c:v>6.7795680384014772E-31</c:v>
                </c:pt>
                <c:pt idx="11">
                  <c:v>4.2550715443469054E-37</c:v>
                </c:pt>
                <c:pt idx="12">
                  <c:v>7.1759373973522317E-44</c:v>
                </c:pt>
                <c:pt idx="13">
                  <c:v>3.255556964675937E-51</c:v>
                </c:pt>
              </c:numCache>
            </c:numRef>
          </c:yVal>
          <c:smooth val="1"/>
        </c:ser>
        <c:axId val="67810432"/>
        <c:axId val="67812352"/>
      </c:scatterChart>
      <c:valAx>
        <c:axId val="67810432"/>
        <c:scaling>
          <c:orientation val="minMax"/>
        </c:scaling>
        <c:axPos val="b"/>
        <c:minorGridlines/>
        <c:numFmt formatCode="General" sourceLinked="0"/>
        <c:tickLblPos val="nextTo"/>
        <c:crossAx val="67812352"/>
        <c:crosses val="autoZero"/>
        <c:crossBetween val="midCat"/>
      </c:valAx>
      <c:valAx>
        <c:axId val="67812352"/>
        <c:scaling>
          <c:orientation val="minMax"/>
        </c:scaling>
        <c:delete val="1"/>
        <c:axPos val="l"/>
        <c:numFmt formatCode="0.00E+00" sourceLinked="1"/>
        <c:tickLblPos val="none"/>
        <c:crossAx val="67810432"/>
        <c:crosses val="autoZero"/>
        <c:crossBetween val="midCat"/>
      </c:valAx>
      <c:spPr>
        <a:ln>
          <a:noFill/>
        </a:ln>
      </c:spPr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plotArea>
      <c:layout>
        <c:manualLayout>
          <c:layoutTarget val="inner"/>
          <c:xMode val="edge"/>
          <c:yMode val="edge"/>
          <c:x val="9.2983377077865179E-2"/>
          <c:y val="4.1666666666666713E-2"/>
          <c:w val="0.84996106736657961"/>
          <c:h val="0.89814814814814803"/>
        </c:manualLayout>
      </c:layout>
      <c:scatterChart>
        <c:scatterStyle val="smoothMarker"/>
        <c:ser>
          <c:idx val="0"/>
          <c:order val="0"/>
          <c:spPr>
            <a:ln w="12700" cap="rnd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ymbol val="none"/>
          </c:marker>
          <c:xVal>
            <c:numRef>
              <c:f>'W0014.TXT'!$A$1:$A$1001</c:f>
              <c:numCache>
                <c:formatCode>General</c:formatCode>
                <c:ptCount val="1001"/>
                <c:pt idx="0">
                  <c:v>1000</c:v>
                </c:pt>
                <c:pt idx="1">
                  <c:v>1000.2</c:v>
                </c:pt>
                <c:pt idx="2">
                  <c:v>1000.4</c:v>
                </c:pt>
                <c:pt idx="3">
                  <c:v>1000.6</c:v>
                </c:pt>
                <c:pt idx="4">
                  <c:v>1000.8</c:v>
                </c:pt>
                <c:pt idx="5">
                  <c:v>1001</c:v>
                </c:pt>
                <c:pt idx="6">
                  <c:v>1001.2</c:v>
                </c:pt>
                <c:pt idx="7">
                  <c:v>1001.4</c:v>
                </c:pt>
                <c:pt idx="8">
                  <c:v>1001.6</c:v>
                </c:pt>
                <c:pt idx="9">
                  <c:v>1001.8</c:v>
                </c:pt>
                <c:pt idx="10">
                  <c:v>1002</c:v>
                </c:pt>
                <c:pt idx="11">
                  <c:v>1002.2</c:v>
                </c:pt>
                <c:pt idx="12">
                  <c:v>1002.4</c:v>
                </c:pt>
                <c:pt idx="13">
                  <c:v>1002.6</c:v>
                </c:pt>
                <c:pt idx="14">
                  <c:v>1002.8</c:v>
                </c:pt>
                <c:pt idx="15">
                  <c:v>1003</c:v>
                </c:pt>
                <c:pt idx="16">
                  <c:v>1003.2</c:v>
                </c:pt>
                <c:pt idx="17">
                  <c:v>1003.4</c:v>
                </c:pt>
                <c:pt idx="18">
                  <c:v>1003.6</c:v>
                </c:pt>
                <c:pt idx="19">
                  <c:v>1003.8</c:v>
                </c:pt>
                <c:pt idx="20">
                  <c:v>1004</c:v>
                </c:pt>
                <c:pt idx="21">
                  <c:v>1004.2</c:v>
                </c:pt>
                <c:pt idx="22">
                  <c:v>1004.4</c:v>
                </c:pt>
                <c:pt idx="23">
                  <c:v>1004.6</c:v>
                </c:pt>
                <c:pt idx="24">
                  <c:v>1004.8</c:v>
                </c:pt>
                <c:pt idx="25">
                  <c:v>1005</c:v>
                </c:pt>
                <c:pt idx="26">
                  <c:v>1005.2</c:v>
                </c:pt>
                <c:pt idx="27">
                  <c:v>1005.4</c:v>
                </c:pt>
                <c:pt idx="28">
                  <c:v>1005.6</c:v>
                </c:pt>
                <c:pt idx="29">
                  <c:v>1005.8</c:v>
                </c:pt>
                <c:pt idx="30">
                  <c:v>1006</c:v>
                </c:pt>
                <c:pt idx="31">
                  <c:v>1006.2</c:v>
                </c:pt>
                <c:pt idx="32">
                  <c:v>1006.4</c:v>
                </c:pt>
                <c:pt idx="33">
                  <c:v>1006.6</c:v>
                </c:pt>
                <c:pt idx="34">
                  <c:v>1006.8</c:v>
                </c:pt>
                <c:pt idx="35">
                  <c:v>1007</c:v>
                </c:pt>
                <c:pt idx="36">
                  <c:v>1007.2</c:v>
                </c:pt>
                <c:pt idx="37">
                  <c:v>1007.4</c:v>
                </c:pt>
                <c:pt idx="38">
                  <c:v>1007.6</c:v>
                </c:pt>
                <c:pt idx="39">
                  <c:v>1007.8</c:v>
                </c:pt>
                <c:pt idx="40">
                  <c:v>1008</c:v>
                </c:pt>
                <c:pt idx="41">
                  <c:v>1008.2</c:v>
                </c:pt>
                <c:pt idx="42">
                  <c:v>1008.4</c:v>
                </c:pt>
                <c:pt idx="43">
                  <c:v>1008.6</c:v>
                </c:pt>
                <c:pt idx="44">
                  <c:v>1008.8</c:v>
                </c:pt>
                <c:pt idx="45">
                  <c:v>1009</c:v>
                </c:pt>
                <c:pt idx="46">
                  <c:v>1009.2</c:v>
                </c:pt>
                <c:pt idx="47">
                  <c:v>1009.4</c:v>
                </c:pt>
                <c:pt idx="48">
                  <c:v>1009.6</c:v>
                </c:pt>
                <c:pt idx="49">
                  <c:v>1009.8</c:v>
                </c:pt>
                <c:pt idx="50">
                  <c:v>1010</c:v>
                </c:pt>
                <c:pt idx="51">
                  <c:v>1010.2</c:v>
                </c:pt>
                <c:pt idx="52">
                  <c:v>1010.4</c:v>
                </c:pt>
                <c:pt idx="53">
                  <c:v>1010.6</c:v>
                </c:pt>
                <c:pt idx="54">
                  <c:v>1010.8</c:v>
                </c:pt>
                <c:pt idx="55">
                  <c:v>1011</c:v>
                </c:pt>
                <c:pt idx="56">
                  <c:v>1011.2</c:v>
                </c:pt>
                <c:pt idx="57">
                  <c:v>1011.4</c:v>
                </c:pt>
                <c:pt idx="58">
                  <c:v>1011.6</c:v>
                </c:pt>
                <c:pt idx="59">
                  <c:v>1011.8</c:v>
                </c:pt>
                <c:pt idx="60">
                  <c:v>1012</c:v>
                </c:pt>
                <c:pt idx="61">
                  <c:v>1012.2</c:v>
                </c:pt>
                <c:pt idx="62">
                  <c:v>1012.4</c:v>
                </c:pt>
                <c:pt idx="63">
                  <c:v>1012.6</c:v>
                </c:pt>
                <c:pt idx="64">
                  <c:v>1012.8</c:v>
                </c:pt>
                <c:pt idx="65">
                  <c:v>1013</c:v>
                </c:pt>
                <c:pt idx="66">
                  <c:v>1013.2</c:v>
                </c:pt>
                <c:pt idx="67">
                  <c:v>1013.4</c:v>
                </c:pt>
                <c:pt idx="68">
                  <c:v>1013.6</c:v>
                </c:pt>
                <c:pt idx="69">
                  <c:v>1013.8</c:v>
                </c:pt>
                <c:pt idx="70">
                  <c:v>1014</c:v>
                </c:pt>
                <c:pt idx="71">
                  <c:v>1014.2</c:v>
                </c:pt>
                <c:pt idx="72">
                  <c:v>1014.4</c:v>
                </c:pt>
                <c:pt idx="73">
                  <c:v>1014.6</c:v>
                </c:pt>
                <c:pt idx="74">
                  <c:v>1014.8</c:v>
                </c:pt>
                <c:pt idx="75">
                  <c:v>1015</c:v>
                </c:pt>
                <c:pt idx="76">
                  <c:v>1015.2</c:v>
                </c:pt>
                <c:pt idx="77">
                  <c:v>1015.4</c:v>
                </c:pt>
                <c:pt idx="78">
                  <c:v>1015.6</c:v>
                </c:pt>
                <c:pt idx="79">
                  <c:v>1015.8</c:v>
                </c:pt>
                <c:pt idx="80">
                  <c:v>1016</c:v>
                </c:pt>
                <c:pt idx="81">
                  <c:v>1016.2</c:v>
                </c:pt>
                <c:pt idx="82">
                  <c:v>1016.4</c:v>
                </c:pt>
                <c:pt idx="83">
                  <c:v>1016.6</c:v>
                </c:pt>
                <c:pt idx="84">
                  <c:v>1016.8</c:v>
                </c:pt>
                <c:pt idx="85">
                  <c:v>1017</c:v>
                </c:pt>
                <c:pt idx="86">
                  <c:v>1017.2</c:v>
                </c:pt>
                <c:pt idx="87">
                  <c:v>1017.4</c:v>
                </c:pt>
                <c:pt idx="88">
                  <c:v>1017.6</c:v>
                </c:pt>
                <c:pt idx="89">
                  <c:v>1017.8</c:v>
                </c:pt>
                <c:pt idx="90">
                  <c:v>1018</c:v>
                </c:pt>
                <c:pt idx="91">
                  <c:v>1018.2</c:v>
                </c:pt>
                <c:pt idx="92">
                  <c:v>1018.4</c:v>
                </c:pt>
                <c:pt idx="93">
                  <c:v>1018.6</c:v>
                </c:pt>
                <c:pt idx="94">
                  <c:v>1018.8</c:v>
                </c:pt>
                <c:pt idx="95">
                  <c:v>1019</c:v>
                </c:pt>
                <c:pt idx="96">
                  <c:v>1019.2</c:v>
                </c:pt>
                <c:pt idx="97">
                  <c:v>1019.4</c:v>
                </c:pt>
                <c:pt idx="98">
                  <c:v>1019.6</c:v>
                </c:pt>
                <c:pt idx="99">
                  <c:v>1019.8</c:v>
                </c:pt>
                <c:pt idx="100">
                  <c:v>1020</c:v>
                </c:pt>
                <c:pt idx="101">
                  <c:v>1020.2</c:v>
                </c:pt>
                <c:pt idx="102">
                  <c:v>1020.4</c:v>
                </c:pt>
                <c:pt idx="103">
                  <c:v>1020.6</c:v>
                </c:pt>
                <c:pt idx="104">
                  <c:v>1020.8</c:v>
                </c:pt>
                <c:pt idx="105">
                  <c:v>1021</c:v>
                </c:pt>
                <c:pt idx="106">
                  <c:v>1021.2</c:v>
                </c:pt>
                <c:pt idx="107">
                  <c:v>1021.4</c:v>
                </c:pt>
                <c:pt idx="108">
                  <c:v>1021.6</c:v>
                </c:pt>
                <c:pt idx="109">
                  <c:v>1021.8</c:v>
                </c:pt>
                <c:pt idx="110">
                  <c:v>1022</c:v>
                </c:pt>
                <c:pt idx="111">
                  <c:v>1022.2</c:v>
                </c:pt>
                <c:pt idx="112">
                  <c:v>1022.4</c:v>
                </c:pt>
                <c:pt idx="113">
                  <c:v>1022.6</c:v>
                </c:pt>
                <c:pt idx="114">
                  <c:v>1022.8</c:v>
                </c:pt>
                <c:pt idx="115">
                  <c:v>1023</c:v>
                </c:pt>
                <c:pt idx="116">
                  <c:v>1023.2</c:v>
                </c:pt>
                <c:pt idx="117">
                  <c:v>1023.4</c:v>
                </c:pt>
                <c:pt idx="118">
                  <c:v>1023.6</c:v>
                </c:pt>
                <c:pt idx="119">
                  <c:v>1023.8</c:v>
                </c:pt>
                <c:pt idx="120">
                  <c:v>1024</c:v>
                </c:pt>
                <c:pt idx="121">
                  <c:v>1024.2</c:v>
                </c:pt>
                <c:pt idx="122">
                  <c:v>1024.4000000000001</c:v>
                </c:pt>
                <c:pt idx="123">
                  <c:v>1024.5999999999999</c:v>
                </c:pt>
                <c:pt idx="124">
                  <c:v>1024.8</c:v>
                </c:pt>
                <c:pt idx="125">
                  <c:v>1025</c:v>
                </c:pt>
                <c:pt idx="126">
                  <c:v>1025.2</c:v>
                </c:pt>
                <c:pt idx="127">
                  <c:v>1025.4000000000001</c:v>
                </c:pt>
                <c:pt idx="128">
                  <c:v>1025.5999999999999</c:v>
                </c:pt>
                <c:pt idx="129">
                  <c:v>1025.8</c:v>
                </c:pt>
                <c:pt idx="130">
                  <c:v>1026</c:v>
                </c:pt>
                <c:pt idx="131">
                  <c:v>1026.2</c:v>
                </c:pt>
                <c:pt idx="132">
                  <c:v>1026.4000000000001</c:v>
                </c:pt>
                <c:pt idx="133">
                  <c:v>1026.5999999999999</c:v>
                </c:pt>
                <c:pt idx="134">
                  <c:v>1026.8</c:v>
                </c:pt>
                <c:pt idx="135">
                  <c:v>1027</c:v>
                </c:pt>
                <c:pt idx="136">
                  <c:v>1027.2</c:v>
                </c:pt>
                <c:pt idx="137">
                  <c:v>1027.4000000000001</c:v>
                </c:pt>
                <c:pt idx="138">
                  <c:v>1027.5999999999999</c:v>
                </c:pt>
                <c:pt idx="139">
                  <c:v>1027.8</c:v>
                </c:pt>
                <c:pt idx="140">
                  <c:v>1028</c:v>
                </c:pt>
                <c:pt idx="141">
                  <c:v>1028.2</c:v>
                </c:pt>
                <c:pt idx="142">
                  <c:v>1028.4000000000001</c:v>
                </c:pt>
                <c:pt idx="143">
                  <c:v>1028.5999999999999</c:v>
                </c:pt>
                <c:pt idx="144">
                  <c:v>1028.8</c:v>
                </c:pt>
                <c:pt idx="145">
                  <c:v>1029</c:v>
                </c:pt>
                <c:pt idx="146">
                  <c:v>1029.2</c:v>
                </c:pt>
                <c:pt idx="147">
                  <c:v>1029.4000000000001</c:v>
                </c:pt>
                <c:pt idx="148">
                  <c:v>1029.5999999999999</c:v>
                </c:pt>
                <c:pt idx="149">
                  <c:v>1029.8</c:v>
                </c:pt>
                <c:pt idx="150">
                  <c:v>1030</c:v>
                </c:pt>
                <c:pt idx="151">
                  <c:v>1030.2</c:v>
                </c:pt>
                <c:pt idx="152">
                  <c:v>1030.4000000000001</c:v>
                </c:pt>
                <c:pt idx="153">
                  <c:v>1030.5999999999999</c:v>
                </c:pt>
                <c:pt idx="154">
                  <c:v>1030.8</c:v>
                </c:pt>
                <c:pt idx="155">
                  <c:v>1031</c:v>
                </c:pt>
                <c:pt idx="156">
                  <c:v>1031.2</c:v>
                </c:pt>
                <c:pt idx="157">
                  <c:v>1031.4000000000001</c:v>
                </c:pt>
                <c:pt idx="158">
                  <c:v>1031.5999999999999</c:v>
                </c:pt>
                <c:pt idx="159">
                  <c:v>1031.8</c:v>
                </c:pt>
                <c:pt idx="160">
                  <c:v>1032</c:v>
                </c:pt>
                <c:pt idx="161">
                  <c:v>1032.2</c:v>
                </c:pt>
                <c:pt idx="162">
                  <c:v>1032.4000000000001</c:v>
                </c:pt>
                <c:pt idx="163">
                  <c:v>1032.5999999999999</c:v>
                </c:pt>
                <c:pt idx="164">
                  <c:v>1032.8</c:v>
                </c:pt>
                <c:pt idx="165">
                  <c:v>1033</c:v>
                </c:pt>
                <c:pt idx="166">
                  <c:v>1033.2</c:v>
                </c:pt>
                <c:pt idx="167">
                  <c:v>1033.4000000000001</c:v>
                </c:pt>
                <c:pt idx="168">
                  <c:v>1033.5999999999999</c:v>
                </c:pt>
                <c:pt idx="169">
                  <c:v>1033.8</c:v>
                </c:pt>
                <c:pt idx="170">
                  <c:v>1034</c:v>
                </c:pt>
                <c:pt idx="171">
                  <c:v>1034.2</c:v>
                </c:pt>
                <c:pt idx="172">
                  <c:v>1034.4000000000001</c:v>
                </c:pt>
                <c:pt idx="173">
                  <c:v>1034.5999999999999</c:v>
                </c:pt>
                <c:pt idx="174">
                  <c:v>1034.8</c:v>
                </c:pt>
                <c:pt idx="175">
                  <c:v>1035</c:v>
                </c:pt>
                <c:pt idx="176">
                  <c:v>1035.2</c:v>
                </c:pt>
                <c:pt idx="177">
                  <c:v>1035.4000000000001</c:v>
                </c:pt>
                <c:pt idx="178">
                  <c:v>1035.5999999999999</c:v>
                </c:pt>
                <c:pt idx="179">
                  <c:v>1035.8</c:v>
                </c:pt>
                <c:pt idx="180">
                  <c:v>1036</c:v>
                </c:pt>
                <c:pt idx="181">
                  <c:v>1036.2</c:v>
                </c:pt>
                <c:pt idx="182">
                  <c:v>1036.4000000000001</c:v>
                </c:pt>
                <c:pt idx="183">
                  <c:v>1036.5999999999999</c:v>
                </c:pt>
                <c:pt idx="184">
                  <c:v>1036.8</c:v>
                </c:pt>
                <c:pt idx="185">
                  <c:v>1037</c:v>
                </c:pt>
                <c:pt idx="186">
                  <c:v>1037.2</c:v>
                </c:pt>
                <c:pt idx="187">
                  <c:v>1037.4000000000001</c:v>
                </c:pt>
                <c:pt idx="188">
                  <c:v>1037.5999999999999</c:v>
                </c:pt>
                <c:pt idx="189">
                  <c:v>1037.8</c:v>
                </c:pt>
                <c:pt idx="190">
                  <c:v>1038</c:v>
                </c:pt>
                <c:pt idx="191">
                  <c:v>1038.2</c:v>
                </c:pt>
                <c:pt idx="192">
                  <c:v>1038.4000000000001</c:v>
                </c:pt>
                <c:pt idx="193">
                  <c:v>1038.5999999999999</c:v>
                </c:pt>
                <c:pt idx="194">
                  <c:v>1038.8</c:v>
                </c:pt>
                <c:pt idx="195">
                  <c:v>1039</c:v>
                </c:pt>
                <c:pt idx="196">
                  <c:v>1039.2</c:v>
                </c:pt>
                <c:pt idx="197">
                  <c:v>1039.4000000000001</c:v>
                </c:pt>
                <c:pt idx="198">
                  <c:v>1039.5999999999999</c:v>
                </c:pt>
                <c:pt idx="199">
                  <c:v>1039.8</c:v>
                </c:pt>
                <c:pt idx="200">
                  <c:v>1040</c:v>
                </c:pt>
                <c:pt idx="201">
                  <c:v>1040.2</c:v>
                </c:pt>
                <c:pt idx="202">
                  <c:v>1040.4000000000001</c:v>
                </c:pt>
                <c:pt idx="203">
                  <c:v>1040.5999999999999</c:v>
                </c:pt>
                <c:pt idx="204">
                  <c:v>1040.8</c:v>
                </c:pt>
                <c:pt idx="205">
                  <c:v>1041</c:v>
                </c:pt>
                <c:pt idx="206">
                  <c:v>1041.2</c:v>
                </c:pt>
                <c:pt idx="207">
                  <c:v>1041.4000000000001</c:v>
                </c:pt>
                <c:pt idx="208">
                  <c:v>1041.5999999999999</c:v>
                </c:pt>
                <c:pt idx="209">
                  <c:v>1041.8</c:v>
                </c:pt>
                <c:pt idx="210">
                  <c:v>1042</c:v>
                </c:pt>
                <c:pt idx="211">
                  <c:v>1042.2</c:v>
                </c:pt>
                <c:pt idx="212">
                  <c:v>1042.4000000000001</c:v>
                </c:pt>
                <c:pt idx="213">
                  <c:v>1042.5999999999999</c:v>
                </c:pt>
                <c:pt idx="214">
                  <c:v>1042.8</c:v>
                </c:pt>
                <c:pt idx="215">
                  <c:v>1043</c:v>
                </c:pt>
                <c:pt idx="216">
                  <c:v>1043.2</c:v>
                </c:pt>
                <c:pt idx="217">
                  <c:v>1043.4000000000001</c:v>
                </c:pt>
                <c:pt idx="218">
                  <c:v>1043.5999999999999</c:v>
                </c:pt>
                <c:pt idx="219">
                  <c:v>1043.8</c:v>
                </c:pt>
                <c:pt idx="220">
                  <c:v>1044</c:v>
                </c:pt>
                <c:pt idx="221">
                  <c:v>1044.2</c:v>
                </c:pt>
                <c:pt idx="222">
                  <c:v>1044.4000000000001</c:v>
                </c:pt>
                <c:pt idx="223">
                  <c:v>1044.5999999999999</c:v>
                </c:pt>
                <c:pt idx="224">
                  <c:v>1044.8</c:v>
                </c:pt>
                <c:pt idx="225">
                  <c:v>1045</c:v>
                </c:pt>
                <c:pt idx="226">
                  <c:v>1045.2</c:v>
                </c:pt>
                <c:pt idx="227">
                  <c:v>1045.4000000000001</c:v>
                </c:pt>
                <c:pt idx="228">
                  <c:v>1045.5999999999999</c:v>
                </c:pt>
                <c:pt idx="229">
                  <c:v>1045.8</c:v>
                </c:pt>
                <c:pt idx="230">
                  <c:v>1046</c:v>
                </c:pt>
                <c:pt idx="231">
                  <c:v>1046.2</c:v>
                </c:pt>
                <c:pt idx="232">
                  <c:v>1046.4000000000001</c:v>
                </c:pt>
                <c:pt idx="233">
                  <c:v>1046.5999999999999</c:v>
                </c:pt>
                <c:pt idx="234">
                  <c:v>1046.8</c:v>
                </c:pt>
                <c:pt idx="235">
                  <c:v>1047</c:v>
                </c:pt>
                <c:pt idx="236">
                  <c:v>1047.2</c:v>
                </c:pt>
                <c:pt idx="237">
                  <c:v>1047.4000000000001</c:v>
                </c:pt>
                <c:pt idx="238">
                  <c:v>1047.5999999999999</c:v>
                </c:pt>
                <c:pt idx="239">
                  <c:v>1047.8</c:v>
                </c:pt>
                <c:pt idx="240">
                  <c:v>1048</c:v>
                </c:pt>
                <c:pt idx="241">
                  <c:v>1048.2</c:v>
                </c:pt>
                <c:pt idx="242">
                  <c:v>1048.4000000000001</c:v>
                </c:pt>
                <c:pt idx="243">
                  <c:v>1048.5999999999999</c:v>
                </c:pt>
                <c:pt idx="244">
                  <c:v>1048.8</c:v>
                </c:pt>
                <c:pt idx="245">
                  <c:v>1049</c:v>
                </c:pt>
                <c:pt idx="246">
                  <c:v>1049.2</c:v>
                </c:pt>
                <c:pt idx="247">
                  <c:v>1049.4000000000001</c:v>
                </c:pt>
                <c:pt idx="248">
                  <c:v>1049.5999999999999</c:v>
                </c:pt>
                <c:pt idx="249">
                  <c:v>1049.8</c:v>
                </c:pt>
                <c:pt idx="250">
                  <c:v>1050</c:v>
                </c:pt>
                <c:pt idx="251">
                  <c:v>1050.2</c:v>
                </c:pt>
                <c:pt idx="252">
                  <c:v>1050.4000000000001</c:v>
                </c:pt>
                <c:pt idx="253">
                  <c:v>1050.5999999999999</c:v>
                </c:pt>
                <c:pt idx="254">
                  <c:v>1050.8</c:v>
                </c:pt>
                <c:pt idx="255">
                  <c:v>1051</c:v>
                </c:pt>
                <c:pt idx="256">
                  <c:v>1051.2</c:v>
                </c:pt>
                <c:pt idx="257">
                  <c:v>1051.4000000000001</c:v>
                </c:pt>
                <c:pt idx="258">
                  <c:v>1051.5999999999999</c:v>
                </c:pt>
                <c:pt idx="259">
                  <c:v>1051.8</c:v>
                </c:pt>
                <c:pt idx="260">
                  <c:v>1052</c:v>
                </c:pt>
                <c:pt idx="261">
                  <c:v>1052.2</c:v>
                </c:pt>
                <c:pt idx="262">
                  <c:v>1052.4000000000001</c:v>
                </c:pt>
                <c:pt idx="263">
                  <c:v>1052.5999999999999</c:v>
                </c:pt>
                <c:pt idx="264">
                  <c:v>1052.8</c:v>
                </c:pt>
                <c:pt idx="265">
                  <c:v>1053</c:v>
                </c:pt>
                <c:pt idx="266">
                  <c:v>1053.2</c:v>
                </c:pt>
                <c:pt idx="267">
                  <c:v>1053.4000000000001</c:v>
                </c:pt>
                <c:pt idx="268">
                  <c:v>1053.5999999999999</c:v>
                </c:pt>
                <c:pt idx="269">
                  <c:v>1053.8</c:v>
                </c:pt>
                <c:pt idx="270">
                  <c:v>1054</c:v>
                </c:pt>
                <c:pt idx="271">
                  <c:v>1054.2</c:v>
                </c:pt>
                <c:pt idx="272">
                  <c:v>1054.4000000000001</c:v>
                </c:pt>
                <c:pt idx="273">
                  <c:v>1054.5999999999999</c:v>
                </c:pt>
                <c:pt idx="274">
                  <c:v>1054.8</c:v>
                </c:pt>
                <c:pt idx="275">
                  <c:v>1055</c:v>
                </c:pt>
                <c:pt idx="276">
                  <c:v>1055.2</c:v>
                </c:pt>
                <c:pt idx="277">
                  <c:v>1055.4000000000001</c:v>
                </c:pt>
                <c:pt idx="278">
                  <c:v>1055.5999999999999</c:v>
                </c:pt>
                <c:pt idx="279">
                  <c:v>1055.8</c:v>
                </c:pt>
                <c:pt idx="280">
                  <c:v>1056</c:v>
                </c:pt>
                <c:pt idx="281">
                  <c:v>1056.2</c:v>
                </c:pt>
                <c:pt idx="282">
                  <c:v>1056.4000000000001</c:v>
                </c:pt>
                <c:pt idx="283">
                  <c:v>1056.5999999999999</c:v>
                </c:pt>
                <c:pt idx="284">
                  <c:v>1056.8</c:v>
                </c:pt>
                <c:pt idx="285">
                  <c:v>1057</c:v>
                </c:pt>
                <c:pt idx="286">
                  <c:v>1057.2</c:v>
                </c:pt>
                <c:pt idx="287">
                  <c:v>1057.4000000000001</c:v>
                </c:pt>
                <c:pt idx="288">
                  <c:v>1057.5999999999999</c:v>
                </c:pt>
                <c:pt idx="289">
                  <c:v>1057.8</c:v>
                </c:pt>
                <c:pt idx="290">
                  <c:v>1058</c:v>
                </c:pt>
                <c:pt idx="291">
                  <c:v>1058.2</c:v>
                </c:pt>
                <c:pt idx="292">
                  <c:v>1058.4000000000001</c:v>
                </c:pt>
                <c:pt idx="293">
                  <c:v>1058.5999999999999</c:v>
                </c:pt>
                <c:pt idx="294">
                  <c:v>1058.8</c:v>
                </c:pt>
                <c:pt idx="295">
                  <c:v>1059</c:v>
                </c:pt>
                <c:pt idx="296">
                  <c:v>1059.2</c:v>
                </c:pt>
                <c:pt idx="297">
                  <c:v>1059.4000000000001</c:v>
                </c:pt>
                <c:pt idx="298">
                  <c:v>1059.5999999999999</c:v>
                </c:pt>
                <c:pt idx="299">
                  <c:v>1059.8</c:v>
                </c:pt>
                <c:pt idx="300">
                  <c:v>1060</c:v>
                </c:pt>
                <c:pt idx="301">
                  <c:v>1060.2</c:v>
                </c:pt>
                <c:pt idx="302">
                  <c:v>1060.4000000000001</c:v>
                </c:pt>
                <c:pt idx="303">
                  <c:v>1060.5999999999999</c:v>
                </c:pt>
                <c:pt idx="304">
                  <c:v>1060.8</c:v>
                </c:pt>
                <c:pt idx="305">
                  <c:v>1061</c:v>
                </c:pt>
                <c:pt idx="306">
                  <c:v>1061.2</c:v>
                </c:pt>
                <c:pt idx="307">
                  <c:v>1061.4000000000001</c:v>
                </c:pt>
                <c:pt idx="308">
                  <c:v>1061.5999999999999</c:v>
                </c:pt>
                <c:pt idx="309">
                  <c:v>1061.8</c:v>
                </c:pt>
                <c:pt idx="310">
                  <c:v>1062</c:v>
                </c:pt>
                <c:pt idx="311">
                  <c:v>1062.2</c:v>
                </c:pt>
                <c:pt idx="312">
                  <c:v>1062.4000000000001</c:v>
                </c:pt>
                <c:pt idx="313">
                  <c:v>1062.5999999999999</c:v>
                </c:pt>
                <c:pt idx="314">
                  <c:v>1062.8</c:v>
                </c:pt>
                <c:pt idx="315">
                  <c:v>1063</c:v>
                </c:pt>
                <c:pt idx="316">
                  <c:v>1063.2</c:v>
                </c:pt>
                <c:pt idx="317">
                  <c:v>1063.4000000000001</c:v>
                </c:pt>
                <c:pt idx="318">
                  <c:v>1063.5999999999999</c:v>
                </c:pt>
                <c:pt idx="319">
                  <c:v>1063.8</c:v>
                </c:pt>
                <c:pt idx="320">
                  <c:v>1064</c:v>
                </c:pt>
                <c:pt idx="321">
                  <c:v>1064.2</c:v>
                </c:pt>
                <c:pt idx="322">
                  <c:v>1064.4000000000001</c:v>
                </c:pt>
                <c:pt idx="323">
                  <c:v>1064.5999999999999</c:v>
                </c:pt>
                <c:pt idx="324">
                  <c:v>1064.8</c:v>
                </c:pt>
                <c:pt idx="325">
                  <c:v>1065</c:v>
                </c:pt>
                <c:pt idx="326">
                  <c:v>1065.2</c:v>
                </c:pt>
                <c:pt idx="327">
                  <c:v>1065.4000000000001</c:v>
                </c:pt>
                <c:pt idx="328">
                  <c:v>1065.5999999999999</c:v>
                </c:pt>
                <c:pt idx="329">
                  <c:v>1065.8</c:v>
                </c:pt>
                <c:pt idx="330">
                  <c:v>1066</c:v>
                </c:pt>
                <c:pt idx="331">
                  <c:v>1066.2</c:v>
                </c:pt>
                <c:pt idx="332">
                  <c:v>1066.4000000000001</c:v>
                </c:pt>
                <c:pt idx="333">
                  <c:v>1066.5999999999999</c:v>
                </c:pt>
                <c:pt idx="334">
                  <c:v>1066.8</c:v>
                </c:pt>
                <c:pt idx="335">
                  <c:v>1067</c:v>
                </c:pt>
                <c:pt idx="336">
                  <c:v>1067.2</c:v>
                </c:pt>
                <c:pt idx="337">
                  <c:v>1067.4000000000001</c:v>
                </c:pt>
                <c:pt idx="338">
                  <c:v>1067.5999999999999</c:v>
                </c:pt>
                <c:pt idx="339">
                  <c:v>1067.8</c:v>
                </c:pt>
                <c:pt idx="340">
                  <c:v>1068</c:v>
                </c:pt>
                <c:pt idx="341">
                  <c:v>1068.2</c:v>
                </c:pt>
                <c:pt idx="342">
                  <c:v>1068.4000000000001</c:v>
                </c:pt>
                <c:pt idx="343">
                  <c:v>1068.5999999999999</c:v>
                </c:pt>
                <c:pt idx="344">
                  <c:v>1068.8</c:v>
                </c:pt>
                <c:pt idx="345">
                  <c:v>1069</c:v>
                </c:pt>
                <c:pt idx="346">
                  <c:v>1069.2</c:v>
                </c:pt>
                <c:pt idx="347">
                  <c:v>1069.4000000000001</c:v>
                </c:pt>
                <c:pt idx="348">
                  <c:v>1069.5999999999999</c:v>
                </c:pt>
                <c:pt idx="349">
                  <c:v>1069.8</c:v>
                </c:pt>
                <c:pt idx="350">
                  <c:v>1070</c:v>
                </c:pt>
                <c:pt idx="351">
                  <c:v>1070.2</c:v>
                </c:pt>
                <c:pt idx="352">
                  <c:v>1070.4000000000001</c:v>
                </c:pt>
                <c:pt idx="353">
                  <c:v>1070.5999999999999</c:v>
                </c:pt>
                <c:pt idx="354">
                  <c:v>1070.8</c:v>
                </c:pt>
                <c:pt idx="355">
                  <c:v>1071</c:v>
                </c:pt>
                <c:pt idx="356">
                  <c:v>1071.2</c:v>
                </c:pt>
                <c:pt idx="357">
                  <c:v>1071.4000000000001</c:v>
                </c:pt>
                <c:pt idx="358">
                  <c:v>1071.5999999999999</c:v>
                </c:pt>
                <c:pt idx="359">
                  <c:v>1071.8</c:v>
                </c:pt>
                <c:pt idx="360">
                  <c:v>1072</c:v>
                </c:pt>
                <c:pt idx="361">
                  <c:v>1072.2</c:v>
                </c:pt>
                <c:pt idx="362">
                  <c:v>1072.4000000000001</c:v>
                </c:pt>
                <c:pt idx="363">
                  <c:v>1072.5999999999999</c:v>
                </c:pt>
                <c:pt idx="364">
                  <c:v>1072.8</c:v>
                </c:pt>
                <c:pt idx="365">
                  <c:v>1073</c:v>
                </c:pt>
                <c:pt idx="366">
                  <c:v>1073.2</c:v>
                </c:pt>
                <c:pt idx="367">
                  <c:v>1073.4000000000001</c:v>
                </c:pt>
                <c:pt idx="368">
                  <c:v>1073.5999999999999</c:v>
                </c:pt>
                <c:pt idx="369">
                  <c:v>1073.8</c:v>
                </c:pt>
                <c:pt idx="370">
                  <c:v>1074</c:v>
                </c:pt>
                <c:pt idx="371">
                  <c:v>1074.2</c:v>
                </c:pt>
                <c:pt idx="372">
                  <c:v>1074.4000000000001</c:v>
                </c:pt>
                <c:pt idx="373">
                  <c:v>1074.5999999999999</c:v>
                </c:pt>
                <c:pt idx="374">
                  <c:v>1074.8</c:v>
                </c:pt>
                <c:pt idx="375">
                  <c:v>1075</c:v>
                </c:pt>
                <c:pt idx="376">
                  <c:v>1075.2</c:v>
                </c:pt>
                <c:pt idx="377">
                  <c:v>1075.4000000000001</c:v>
                </c:pt>
                <c:pt idx="378">
                  <c:v>1075.5999999999999</c:v>
                </c:pt>
                <c:pt idx="379">
                  <c:v>1075.8</c:v>
                </c:pt>
                <c:pt idx="380">
                  <c:v>1076</c:v>
                </c:pt>
                <c:pt idx="381">
                  <c:v>1076.2</c:v>
                </c:pt>
                <c:pt idx="382">
                  <c:v>1076.4000000000001</c:v>
                </c:pt>
                <c:pt idx="383">
                  <c:v>1076.5999999999999</c:v>
                </c:pt>
                <c:pt idx="384">
                  <c:v>1076.8</c:v>
                </c:pt>
                <c:pt idx="385">
                  <c:v>1077</c:v>
                </c:pt>
                <c:pt idx="386">
                  <c:v>1077.2</c:v>
                </c:pt>
                <c:pt idx="387">
                  <c:v>1077.4000000000001</c:v>
                </c:pt>
                <c:pt idx="388">
                  <c:v>1077.5999999999999</c:v>
                </c:pt>
                <c:pt idx="389">
                  <c:v>1077.8</c:v>
                </c:pt>
                <c:pt idx="390">
                  <c:v>1078</c:v>
                </c:pt>
                <c:pt idx="391">
                  <c:v>1078.2</c:v>
                </c:pt>
                <c:pt idx="392">
                  <c:v>1078.4000000000001</c:v>
                </c:pt>
                <c:pt idx="393">
                  <c:v>1078.5999999999999</c:v>
                </c:pt>
                <c:pt idx="394">
                  <c:v>1078.8</c:v>
                </c:pt>
                <c:pt idx="395">
                  <c:v>1079</c:v>
                </c:pt>
                <c:pt idx="396">
                  <c:v>1079.2</c:v>
                </c:pt>
                <c:pt idx="397">
                  <c:v>1079.4000000000001</c:v>
                </c:pt>
                <c:pt idx="398">
                  <c:v>1079.5999999999999</c:v>
                </c:pt>
                <c:pt idx="399">
                  <c:v>1079.8</c:v>
                </c:pt>
                <c:pt idx="400">
                  <c:v>1080</c:v>
                </c:pt>
                <c:pt idx="401">
                  <c:v>1080.2</c:v>
                </c:pt>
                <c:pt idx="402">
                  <c:v>1080.4000000000001</c:v>
                </c:pt>
                <c:pt idx="403">
                  <c:v>1080.5999999999999</c:v>
                </c:pt>
                <c:pt idx="404">
                  <c:v>1080.8</c:v>
                </c:pt>
                <c:pt idx="405">
                  <c:v>1081</c:v>
                </c:pt>
                <c:pt idx="406">
                  <c:v>1081.2</c:v>
                </c:pt>
                <c:pt idx="407">
                  <c:v>1081.4000000000001</c:v>
                </c:pt>
                <c:pt idx="408">
                  <c:v>1081.5999999999999</c:v>
                </c:pt>
                <c:pt idx="409">
                  <c:v>1081.8</c:v>
                </c:pt>
                <c:pt idx="410">
                  <c:v>1082</c:v>
                </c:pt>
                <c:pt idx="411">
                  <c:v>1082.2</c:v>
                </c:pt>
                <c:pt idx="412">
                  <c:v>1082.4000000000001</c:v>
                </c:pt>
                <c:pt idx="413">
                  <c:v>1082.5999999999999</c:v>
                </c:pt>
                <c:pt idx="414">
                  <c:v>1082.8</c:v>
                </c:pt>
                <c:pt idx="415">
                  <c:v>1083</c:v>
                </c:pt>
                <c:pt idx="416">
                  <c:v>1083.2</c:v>
                </c:pt>
                <c:pt idx="417">
                  <c:v>1083.4000000000001</c:v>
                </c:pt>
                <c:pt idx="418">
                  <c:v>1083.5999999999999</c:v>
                </c:pt>
                <c:pt idx="419">
                  <c:v>1083.8</c:v>
                </c:pt>
                <c:pt idx="420">
                  <c:v>1084</c:v>
                </c:pt>
                <c:pt idx="421">
                  <c:v>1084.2</c:v>
                </c:pt>
                <c:pt idx="422">
                  <c:v>1084.4000000000001</c:v>
                </c:pt>
                <c:pt idx="423">
                  <c:v>1084.5999999999999</c:v>
                </c:pt>
                <c:pt idx="424">
                  <c:v>1084.8</c:v>
                </c:pt>
                <c:pt idx="425">
                  <c:v>1085</c:v>
                </c:pt>
                <c:pt idx="426">
                  <c:v>1085.2</c:v>
                </c:pt>
                <c:pt idx="427">
                  <c:v>1085.4000000000001</c:v>
                </c:pt>
                <c:pt idx="428">
                  <c:v>1085.5999999999999</c:v>
                </c:pt>
                <c:pt idx="429">
                  <c:v>1085.8</c:v>
                </c:pt>
                <c:pt idx="430">
                  <c:v>1086</c:v>
                </c:pt>
                <c:pt idx="431">
                  <c:v>1086.2</c:v>
                </c:pt>
                <c:pt idx="432">
                  <c:v>1086.4000000000001</c:v>
                </c:pt>
                <c:pt idx="433">
                  <c:v>1086.5999999999999</c:v>
                </c:pt>
                <c:pt idx="434">
                  <c:v>1086.8</c:v>
                </c:pt>
                <c:pt idx="435">
                  <c:v>1087</c:v>
                </c:pt>
                <c:pt idx="436">
                  <c:v>1087.2</c:v>
                </c:pt>
                <c:pt idx="437">
                  <c:v>1087.4000000000001</c:v>
                </c:pt>
                <c:pt idx="438">
                  <c:v>1087.5999999999999</c:v>
                </c:pt>
                <c:pt idx="439">
                  <c:v>1087.8</c:v>
                </c:pt>
                <c:pt idx="440">
                  <c:v>1088</c:v>
                </c:pt>
                <c:pt idx="441">
                  <c:v>1088.2</c:v>
                </c:pt>
                <c:pt idx="442">
                  <c:v>1088.4000000000001</c:v>
                </c:pt>
                <c:pt idx="443">
                  <c:v>1088.5999999999999</c:v>
                </c:pt>
                <c:pt idx="444">
                  <c:v>1088.8</c:v>
                </c:pt>
                <c:pt idx="445">
                  <c:v>1089</c:v>
                </c:pt>
                <c:pt idx="446">
                  <c:v>1089.2</c:v>
                </c:pt>
                <c:pt idx="447">
                  <c:v>1089.4000000000001</c:v>
                </c:pt>
                <c:pt idx="448">
                  <c:v>1089.5999999999999</c:v>
                </c:pt>
                <c:pt idx="449">
                  <c:v>1089.8</c:v>
                </c:pt>
                <c:pt idx="450">
                  <c:v>1090</c:v>
                </c:pt>
                <c:pt idx="451">
                  <c:v>1090.2</c:v>
                </c:pt>
                <c:pt idx="452">
                  <c:v>1090.4000000000001</c:v>
                </c:pt>
                <c:pt idx="453">
                  <c:v>1090.5999999999999</c:v>
                </c:pt>
                <c:pt idx="454">
                  <c:v>1090.8</c:v>
                </c:pt>
                <c:pt idx="455">
                  <c:v>1091</c:v>
                </c:pt>
                <c:pt idx="456">
                  <c:v>1091.2</c:v>
                </c:pt>
                <c:pt idx="457">
                  <c:v>1091.4000000000001</c:v>
                </c:pt>
                <c:pt idx="458">
                  <c:v>1091.5999999999999</c:v>
                </c:pt>
                <c:pt idx="459">
                  <c:v>1091.8</c:v>
                </c:pt>
                <c:pt idx="460">
                  <c:v>1092</c:v>
                </c:pt>
                <c:pt idx="461">
                  <c:v>1092.2</c:v>
                </c:pt>
                <c:pt idx="462">
                  <c:v>1092.4000000000001</c:v>
                </c:pt>
                <c:pt idx="463">
                  <c:v>1092.5999999999999</c:v>
                </c:pt>
                <c:pt idx="464">
                  <c:v>1092.8</c:v>
                </c:pt>
                <c:pt idx="465">
                  <c:v>1093</c:v>
                </c:pt>
                <c:pt idx="466">
                  <c:v>1093.2</c:v>
                </c:pt>
                <c:pt idx="467">
                  <c:v>1093.4000000000001</c:v>
                </c:pt>
                <c:pt idx="468">
                  <c:v>1093.5999999999999</c:v>
                </c:pt>
                <c:pt idx="469">
                  <c:v>1093.8</c:v>
                </c:pt>
                <c:pt idx="470">
                  <c:v>1094</c:v>
                </c:pt>
                <c:pt idx="471">
                  <c:v>1094.2</c:v>
                </c:pt>
                <c:pt idx="472">
                  <c:v>1094.4000000000001</c:v>
                </c:pt>
                <c:pt idx="473">
                  <c:v>1094.5999999999999</c:v>
                </c:pt>
                <c:pt idx="474">
                  <c:v>1094.8</c:v>
                </c:pt>
                <c:pt idx="475">
                  <c:v>1095</c:v>
                </c:pt>
                <c:pt idx="476">
                  <c:v>1095.2</c:v>
                </c:pt>
                <c:pt idx="477">
                  <c:v>1095.4000000000001</c:v>
                </c:pt>
                <c:pt idx="478">
                  <c:v>1095.5999999999999</c:v>
                </c:pt>
                <c:pt idx="479">
                  <c:v>1095.8</c:v>
                </c:pt>
                <c:pt idx="480">
                  <c:v>1096</c:v>
                </c:pt>
                <c:pt idx="481">
                  <c:v>1096.2</c:v>
                </c:pt>
                <c:pt idx="482">
                  <c:v>1096.4000000000001</c:v>
                </c:pt>
                <c:pt idx="483">
                  <c:v>1096.5999999999999</c:v>
                </c:pt>
                <c:pt idx="484">
                  <c:v>1096.8</c:v>
                </c:pt>
                <c:pt idx="485">
                  <c:v>1097</c:v>
                </c:pt>
                <c:pt idx="486">
                  <c:v>1097.2</c:v>
                </c:pt>
                <c:pt idx="487">
                  <c:v>1097.4000000000001</c:v>
                </c:pt>
                <c:pt idx="488">
                  <c:v>1097.5999999999999</c:v>
                </c:pt>
                <c:pt idx="489">
                  <c:v>1097.8</c:v>
                </c:pt>
                <c:pt idx="490">
                  <c:v>1098</c:v>
                </c:pt>
                <c:pt idx="491">
                  <c:v>1098.2</c:v>
                </c:pt>
                <c:pt idx="492">
                  <c:v>1098.4000000000001</c:v>
                </c:pt>
                <c:pt idx="493">
                  <c:v>1098.5999999999999</c:v>
                </c:pt>
                <c:pt idx="494">
                  <c:v>1098.8</c:v>
                </c:pt>
                <c:pt idx="495">
                  <c:v>1099</c:v>
                </c:pt>
                <c:pt idx="496">
                  <c:v>1099.2</c:v>
                </c:pt>
                <c:pt idx="497">
                  <c:v>1099.4000000000001</c:v>
                </c:pt>
                <c:pt idx="498">
                  <c:v>1099.5999999999999</c:v>
                </c:pt>
                <c:pt idx="499">
                  <c:v>1099.8</c:v>
                </c:pt>
                <c:pt idx="500">
                  <c:v>1100</c:v>
                </c:pt>
                <c:pt idx="501">
                  <c:v>1100.2</c:v>
                </c:pt>
                <c:pt idx="502">
                  <c:v>1100.4000000000001</c:v>
                </c:pt>
                <c:pt idx="503">
                  <c:v>1100.5999999999999</c:v>
                </c:pt>
                <c:pt idx="504">
                  <c:v>1100.8</c:v>
                </c:pt>
                <c:pt idx="505">
                  <c:v>1101</c:v>
                </c:pt>
                <c:pt idx="506">
                  <c:v>1101.2</c:v>
                </c:pt>
                <c:pt idx="507">
                  <c:v>1101.4000000000001</c:v>
                </c:pt>
                <c:pt idx="508">
                  <c:v>1101.5999999999999</c:v>
                </c:pt>
                <c:pt idx="509">
                  <c:v>1101.8</c:v>
                </c:pt>
                <c:pt idx="510">
                  <c:v>1102</c:v>
                </c:pt>
                <c:pt idx="511">
                  <c:v>1102.2</c:v>
                </c:pt>
                <c:pt idx="512">
                  <c:v>1102.4000000000001</c:v>
                </c:pt>
                <c:pt idx="513">
                  <c:v>1102.5999999999999</c:v>
                </c:pt>
                <c:pt idx="514">
                  <c:v>1102.8</c:v>
                </c:pt>
                <c:pt idx="515">
                  <c:v>1103</c:v>
                </c:pt>
                <c:pt idx="516">
                  <c:v>1103.2</c:v>
                </c:pt>
                <c:pt idx="517">
                  <c:v>1103.4000000000001</c:v>
                </c:pt>
                <c:pt idx="518">
                  <c:v>1103.5999999999999</c:v>
                </c:pt>
                <c:pt idx="519">
                  <c:v>1103.8</c:v>
                </c:pt>
                <c:pt idx="520">
                  <c:v>1104</c:v>
                </c:pt>
                <c:pt idx="521">
                  <c:v>1104.2</c:v>
                </c:pt>
                <c:pt idx="522">
                  <c:v>1104.4000000000001</c:v>
                </c:pt>
                <c:pt idx="523">
                  <c:v>1104.5999999999999</c:v>
                </c:pt>
                <c:pt idx="524">
                  <c:v>1104.8</c:v>
                </c:pt>
                <c:pt idx="525">
                  <c:v>1105</c:v>
                </c:pt>
                <c:pt idx="526">
                  <c:v>1105.2</c:v>
                </c:pt>
                <c:pt idx="527">
                  <c:v>1105.4000000000001</c:v>
                </c:pt>
                <c:pt idx="528">
                  <c:v>1105.5999999999999</c:v>
                </c:pt>
                <c:pt idx="529">
                  <c:v>1105.8</c:v>
                </c:pt>
                <c:pt idx="530">
                  <c:v>1106</c:v>
                </c:pt>
                <c:pt idx="531">
                  <c:v>1106.2</c:v>
                </c:pt>
                <c:pt idx="532">
                  <c:v>1106.4000000000001</c:v>
                </c:pt>
                <c:pt idx="533">
                  <c:v>1106.5999999999999</c:v>
                </c:pt>
                <c:pt idx="534">
                  <c:v>1106.8</c:v>
                </c:pt>
                <c:pt idx="535">
                  <c:v>1107</c:v>
                </c:pt>
                <c:pt idx="536">
                  <c:v>1107.2</c:v>
                </c:pt>
                <c:pt idx="537">
                  <c:v>1107.4000000000001</c:v>
                </c:pt>
                <c:pt idx="538">
                  <c:v>1107.5999999999999</c:v>
                </c:pt>
                <c:pt idx="539">
                  <c:v>1107.8</c:v>
                </c:pt>
                <c:pt idx="540">
                  <c:v>1108</c:v>
                </c:pt>
                <c:pt idx="541">
                  <c:v>1108.2</c:v>
                </c:pt>
                <c:pt idx="542">
                  <c:v>1108.4000000000001</c:v>
                </c:pt>
                <c:pt idx="543">
                  <c:v>1108.5999999999999</c:v>
                </c:pt>
                <c:pt idx="544">
                  <c:v>1108.8</c:v>
                </c:pt>
                <c:pt idx="545">
                  <c:v>1109</c:v>
                </c:pt>
                <c:pt idx="546">
                  <c:v>1109.2</c:v>
                </c:pt>
                <c:pt idx="547">
                  <c:v>1109.4000000000001</c:v>
                </c:pt>
                <c:pt idx="548">
                  <c:v>1109.5999999999999</c:v>
                </c:pt>
                <c:pt idx="549">
                  <c:v>1109.8</c:v>
                </c:pt>
                <c:pt idx="550">
                  <c:v>1110</c:v>
                </c:pt>
                <c:pt idx="551">
                  <c:v>1110.2</c:v>
                </c:pt>
                <c:pt idx="552">
                  <c:v>1110.4000000000001</c:v>
                </c:pt>
                <c:pt idx="553">
                  <c:v>1110.5999999999999</c:v>
                </c:pt>
                <c:pt idx="554">
                  <c:v>1110.8</c:v>
                </c:pt>
                <c:pt idx="555">
                  <c:v>1111</c:v>
                </c:pt>
                <c:pt idx="556">
                  <c:v>1111.2</c:v>
                </c:pt>
                <c:pt idx="557">
                  <c:v>1111.4000000000001</c:v>
                </c:pt>
                <c:pt idx="558">
                  <c:v>1111.5999999999999</c:v>
                </c:pt>
                <c:pt idx="559">
                  <c:v>1111.8</c:v>
                </c:pt>
                <c:pt idx="560">
                  <c:v>1112</c:v>
                </c:pt>
                <c:pt idx="561">
                  <c:v>1112.2</c:v>
                </c:pt>
                <c:pt idx="562">
                  <c:v>1112.4000000000001</c:v>
                </c:pt>
                <c:pt idx="563">
                  <c:v>1112.5999999999999</c:v>
                </c:pt>
                <c:pt idx="564">
                  <c:v>1112.8</c:v>
                </c:pt>
                <c:pt idx="565">
                  <c:v>1113</c:v>
                </c:pt>
                <c:pt idx="566">
                  <c:v>1113.2</c:v>
                </c:pt>
                <c:pt idx="567">
                  <c:v>1113.4000000000001</c:v>
                </c:pt>
                <c:pt idx="568">
                  <c:v>1113.5999999999999</c:v>
                </c:pt>
                <c:pt idx="569">
                  <c:v>1113.8</c:v>
                </c:pt>
                <c:pt idx="570">
                  <c:v>1114</c:v>
                </c:pt>
                <c:pt idx="571">
                  <c:v>1114.2</c:v>
                </c:pt>
                <c:pt idx="572">
                  <c:v>1114.4000000000001</c:v>
                </c:pt>
                <c:pt idx="573">
                  <c:v>1114.5999999999999</c:v>
                </c:pt>
                <c:pt idx="574">
                  <c:v>1114.8</c:v>
                </c:pt>
                <c:pt idx="575">
                  <c:v>1115</c:v>
                </c:pt>
                <c:pt idx="576">
                  <c:v>1115.2</c:v>
                </c:pt>
                <c:pt idx="577">
                  <c:v>1115.4000000000001</c:v>
                </c:pt>
                <c:pt idx="578">
                  <c:v>1115.5999999999999</c:v>
                </c:pt>
                <c:pt idx="579">
                  <c:v>1115.8</c:v>
                </c:pt>
                <c:pt idx="580">
                  <c:v>1116</c:v>
                </c:pt>
                <c:pt idx="581">
                  <c:v>1116.2</c:v>
                </c:pt>
                <c:pt idx="582">
                  <c:v>1116.4000000000001</c:v>
                </c:pt>
                <c:pt idx="583">
                  <c:v>1116.5999999999999</c:v>
                </c:pt>
                <c:pt idx="584">
                  <c:v>1116.8</c:v>
                </c:pt>
                <c:pt idx="585">
                  <c:v>1117</c:v>
                </c:pt>
                <c:pt idx="586">
                  <c:v>1117.2</c:v>
                </c:pt>
                <c:pt idx="587">
                  <c:v>1117.4000000000001</c:v>
                </c:pt>
                <c:pt idx="588">
                  <c:v>1117.5999999999999</c:v>
                </c:pt>
                <c:pt idx="589">
                  <c:v>1117.8</c:v>
                </c:pt>
                <c:pt idx="590">
                  <c:v>1118</c:v>
                </c:pt>
                <c:pt idx="591">
                  <c:v>1118.2</c:v>
                </c:pt>
                <c:pt idx="592">
                  <c:v>1118.4000000000001</c:v>
                </c:pt>
                <c:pt idx="593">
                  <c:v>1118.5999999999999</c:v>
                </c:pt>
                <c:pt idx="594">
                  <c:v>1118.8</c:v>
                </c:pt>
                <c:pt idx="595">
                  <c:v>1119</c:v>
                </c:pt>
                <c:pt idx="596">
                  <c:v>1119.2</c:v>
                </c:pt>
                <c:pt idx="597">
                  <c:v>1119.4000000000001</c:v>
                </c:pt>
                <c:pt idx="598">
                  <c:v>1119.5999999999999</c:v>
                </c:pt>
                <c:pt idx="599">
                  <c:v>1119.8</c:v>
                </c:pt>
                <c:pt idx="600">
                  <c:v>1120</c:v>
                </c:pt>
                <c:pt idx="601">
                  <c:v>1120.2</c:v>
                </c:pt>
                <c:pt idx="602">
                  <c:v>1120.4000000000001</c:v>
                </c:pt>
                <c:pt idx="603">
                  <c:v>1120.5999999999999</c:v>
                </c:pt>
                <c:pt idx="604">
                  <c:v>1120.8</c:v>
                </c:pt>
                <c:pt idx="605">
                  <c:v>1121</c:v>
                </c:pt>
                <c:pt idx="606">
                  <c:v>1121.2</c:v>
                </c:pt>
                <c:pt idx="607">
                  <c:v>1121.4000000000001</c:v>
                </c:pt>
                <c:pt idx="608">
                  <c:v>1121.5999999999999</c:v>
                </c:pt>
                <c:pt idx="609">
                  <c:v>1121.8</c:v>
                </c:pt>
                <c:pt idx="610">
                  <c:v>1122</c:v>
                </c:pt>
                <c:pt idx="611">
                  <c:v>1122.2</c:v>
                </c:pt>
                <c:pt idx="612">
                  <c:v>1122.4000000000001</c:v>
                </c:pt>
                <c:pt idx="613">
                  <c:v>1122.5999999999999</c:v>
                </c:pt>
                <c:pt idx="614">
                  <c:v>1122.8</c:v>
                </c:pt>
                <c:pt idx="615">
                  <c:v>1123</c:v>
                </c:pt>
                <c:pt idx="616">
                  <c:v>1123.2</c:v>
                </c:pt>
                <c:pt idx="617">
                  <c:v>1123.4000000000001</c:v>
                </c:pt>
                <c:pt idx="618">
                  <c:v>1123.5999999999999</c:v>
                </c:pt>
                <c:pt idx="619">
                  <c:v>1123.8</c:v>
                </c:pt>
                <c:pt idx="620">
                  <c:v>1124</c:v>
                </c:pt>
                <c:pt idx="621">
                  <c:v>1124.2</c:v>
                </c:pt>
                <c:pt idx="622">
                  <c:v>1124.4000000000001</c:v>
                </c:pt>
                <c:pt idx="623">
                  <c:v>1124.5999999999999</c:v>
                </c:pt>
                <c:pt idx="624">
                  <c:v>1124.8</c:v>
                </c:pt>
                <c:pt idx="625">
                  <c:v>1125</c:v>
                </c:pt>
                <c:pt idx="626">
                  <c:v>1125.2</c:v>
                </c:pt>
                <c:pt idx="627">
                  <c:v>1125.4000000000001</c:v>
                </c:pt>
                <c:pt idx="628">
                  <c:v>1125.5999999999999</c:v>
                </c:pt>
                <c:pt idx="629">
                  <c:v>1125.8</c:v>
                </c:pt>
                <c:pt idx="630">
                  <c:v>1126</c:v>
                </c:pt>
                <c:pt idx="631">
                  <c:v>1126.2</c:v>
                </c:pt>
                <c:pt idx="632">
                  <c:v>1126.4000000000001</c:v>
                </c:pt>
                <c:pt idx="633">
                  <c:v>1126.5999999999999</c:v>
                </c:pt>
                <c:pt idx="634">
                  <c:v>1126.8</c:v>
                </c:pt>
                <c:pt idx="635">
                  <c:v>1127</c:v>
                </c:pt>
                <c:pt idx="636">
                  <c:v>1127.2</c:v>
                </c:pt>
                <c:pt idx="637">
                  <c:v>1127.4000000000001</c:v>
                </c:pt>
                <c:pt idx="638">
                  <c:v>1127.5999999999999</c:v>
                </c:pt>
                <c:pt idx="639">
                  <c:v>1127.8</c:v>
                </c:pt>
                <c:pt idx="640">
                  <c:v>1128</c:v>
                </c:pt>
                <c:pt idx="641">
                  <c:v>1128.2</c:v>
                </c:pt>
                <c:pt idx="642">
                  <c:v>1128.4000000000001</c:v>
                </c:pt>
                <c:pt idx="643">
                  <c:v>1128.5999999999999</c:v>
                </c:pt>
                <c:pt idx="644">
                  <c:v>1128.8</c:v>
                </c:pt>
                <c:pt idx="645">
                  <c:v>1129</c:v>
                </c:pt>
                <c:pt idx="646">
                  <c:v>1129.2</c:v>
                </c:pt>
                <c:pt idx="647">
                  <c:v>1129.4000000000001</c:v>
                </c:pt>
                <c:pt idx="648">
                  <c:v>1129.5999999999999</c:v>
                </c:pt>
                <c:pt idx="649">
                  <c:v>1129.8</c:v>
                </c:pt>
                <c:pt idx="650">
                  <c:v>1130</c:v>
                </c:pt>
                <c:pt idx="651">
                  <c:v>1130.2</c:v>
                </c:pt>
                <c:pt idx="652">
                  <c:v>1130.4000000000001</c:v>
                </c:pt>
                <c:pt idx="653">
                  <c:v>1130.5999999999999</c:v>
                </c:pt>
                <c:pt idx="654">
                  <c:v>1130.8</c:v>
                </c:pt>
                <c:pt idx="655">
                  <c:v>1131</c:v>
                </c:pt>
                <c:pt idx="656">
                  <c:v>1131.2</c:v>
                </c:pt>
                <c:pt idx="657">
                  <c:v>1131.4000000000001</c:v>
                </c:pt>
                <c:pt idx="658">
                  <c:v>1131.5999999999999</c:v>
                </c:pt>
                <c:pt idx="659">
                  <c:v>1131.8</c:v>
                </c:pt>
                <c:pt idx="660">
                  <c:v>1132</c:v>
                </c:pt>
                <c:pt idx="661">
                  <c:v>1132.2</c:v>
                </c:pt>
                <c:pt idx="662">
                  <c:v>1132.4000000000001</c:v>
                </c:pt>
                <c:pt idx="663">
                  <c:v>1132.5999999999999</c:v>
                </c:pt>
                <c:pt idx="664">
                  <c:v>1132.8</c:v>
                </c:pt>
                <c:pt idx="665">
                  <c:v>1133</c:v>
                </c:pt>
                <c:pt idx="666">
                  <c:v>1133.2</c:v>
                </c:pt>
                <c:pt idx="667">
                  <c:v>1133.4000000000001</c:v>
                </c:pt>
                <c:pt idx="668">
                  <c:v>1133.5999999999999</c:v>
                </c:pt>
                <c:pt idx="669">
                  <c:v>1133.8</c:v>
                </c:pt>
                <c:pt idx="670">
                  <c:v>1134</c:v>
                </c:pt>
                <c:pt idx="671">
                  <c:v>1134.2</c:v>
                </c:pt>
                <c:pt idx="672">
                  <c:v>1134.4000000000001</c:v>
                </c:pt>
                <c:pt idx="673">
                  <c:v>1134.5999999999999</c:v>
                </c:pt>
                <c:pt idx="674">
                  <c:v>1134.8</c:v>
                </c:pt>
                <c:pt idx="675">
                  <c:v>1135</c:v>
                </c:pt>
                <c:pt idx="676">
                  <c:v>1135.2</c:v>
                </c:pt>
                <c:pt idx="677">
                  <c:v>1135.4000000000001</c:v>
                </c:pt>
                <c:pt idx="678">
                  <c:v>1135.5999999999999</c:v>
                </c:pt>
                <c:pt idx="679">
                  <c:v>1135.8</c:v>
                </c:pt>
                <c:pt idx="680">
                  <c:v>1136</c:v>
                </c:pt>
                <c:pt idx="681">
                  <c:v>1136.2</c:v>
                </c:pt>
                <c:pt idx="682">
                  <c:v>1136.4000000000001</c:v>
                </c:pt>
                <c:pt idx="683">
                  <c:v>1136.5999999999999</c:v>
                </c:pt>
                <c:pt idx="684">
                  <c:v>1136.8</c:v>
                </c:pt>
                <c:pt idx="685">
                  <c:v>1137</c:v>
                </c:pt>
                <c:pt idx="686">
                  <c:v>1137.2</c:v>
                </c:pt>
                <c:pt idx="687">
                  <c:v>1137.4000000000001</c:v>
                </c:pt>
                <c:pt idx="688">
                  <c:v>1137.5999999999999</c:v>
                </c:pt>
                <c:pt idx="689">
                  <c:v>1137.8</c:v>
                </c:pt>
                <c:pt idx="690">
                  <c:v>1138</c:v>
                </c:pt>
                <c:pt idx="691">
                  <c:v>1138.2</c:v>
                </c:pt>
                <c:pt idx="692">
                  <c:v>1138.4000000000001</c:v>
                </c:pt>
                <c:pt idx="693">
                  <c:v>1138.5999999999999</c:v>
                </c:pt>
                <c:pt idx="694">
                  <c:v>1138.8</c:v>
                </c:pt>
                <c:pt idx="695">
                  <c:v>1139</c:v>
                </c:pt>
                <c:pt idx="696">
                  <c:v>1139.2</c:v>
                </c:pt>
                <c:pt idx="697">
                  <c:v>1139.4000000000001</c:v>
                </c:pt>
                <c:pt idx="698">
                  <c:v>1139.5999999999999</c:v>
                </c:pt>
                <c:pt idx="699">
                  <c:v>1139.8</c:v>
                </c:pt>
                <c:pt idx="700">
                  <c:v>1140</c:v>
                </c:pt>
                <c:pt idx="701">
                  <c:v>1140.2</c:v>
                </c:pt>
                <c:pt idx="702">
                  <c:v>1140.4000000000001</c:v>
                </c:pt>
                <c:pt idx="703">
                  <c:v>1140.5999999999999</c:v>
                </c:pt>
                <c:pt idx="704">
                  <c:v>1140.8</c:v>
                </c:pt>
                <c:pt idx="705">
                  <c:v>1141</c:v>
                </c:pt>
                <c:pt idx="706">
                  <c:v>1141.2</c:v>
                </c:pt>
                <c:pt idx="707">
                  <c:v>1141.4000000000001</c:v>
                </c:pt>
                <c:pt idx="708">
                  <c:v>1141.5999999999999</c:v>
                </c:pt>
                <c:pt idx="709">
                  <c:v>1141.8</c:v>
                </c:pt>
                <c:pt idx="710">
                  <c:v>1142</c:v>
                </c:pt>
                <c:pt idx="711">
                  <c:v>1142.2</c:v>
                </c:pt>
                <c:pt idx="712">
                  <c:v>1142.4000000000001</c:v>
                </c:pt>
                <c:pt idx="713">
                  <c:v>1142.5999999999999</c:v>
                </c:pt>
                <c:pt idx="714">
                  <c:v>1142.8</c:v>
                </c:pt>
                <c:pt idx="715">
                  <c:v>1143</c:v>
                </c:pt>
                <c:pt idx="716">
                  <c:v>1143.2</c:v>
                </c:pt>
                <c:pt idx="717">
                  <c:v>1143.4000000000001</c:v>
                </c:pt>
                <c:pt idx="718">
                  <c:v>1143.5999999999999</c:v>
                </c:pt>
                <c:pt idx="719">
                  <c:v>1143.8</c:v>
                </c:pt>
                <c:pt idx="720">
                  <c:v>1144</c:v>
                </c:pt>
                <c:pt idx="721">
                  <c:v>1144.2</c:v>
                </c:pt>
                <c:pt idx="722">
                  <c:v>1144.4000000000001</c:v>
                </c:pt>
                <c:pt idx="723">
                  <c:v>1144.5999999999999</c:v>
                </c:pt>
                <c:pt idx="724">
                  <c:v>1144.8</c:v>
                </c:pt>
                <c:pt idx="725">
                  <c:v>1145</c:v>
                </c:pt>
                <c:pt idx="726">
                  <c:v>1145.2</c:v>
                </c:pt>
                <c:pt idx="727">
                  <c:v>1145.4000000000001</c:v>
                </c:pt>
                <c:pt idx="728">
                  <c:v>1145.5999999999999</c:v>
                </c:pt>
                <c:pt idx="729">
                  <c:v>1145.8</c:v>
                </c:pt>
                <c:pt idx="730">
                  <c:v>1146</c:v>
                </c:pt>
                <c:pt idx="731">
                  <c:v>1146.2</c:v>
                </c:pt>
                <c:pt idx="732">
                  <c:v>1146.4000000000001</c:v>
                </c:pt>
                <c:pt idx="733">
                  <c:v>1146.5999999999999</c:v>
                </c:pt>
                <c:pt idx="734">
                  <c:v>1146.8</c:v>
                </c:pt>
                <c:pt idx="735">
                  <c:v>1147</c:v>
                </c:pt>
                <c:pt idx="736">
                  <c:v>1147.2</c:v>
                </c:pt>
                <c:pt idx="737">
                  <c:v>1147.4000000000001</c:v>
                </c:pt>
                <c:pt idx="738">
                  <c:v>1147.5999999999999</c:v>
                </c:pt>
                <c:pt idx="739">
                  <c:v>1147.8</c:v>
                </c:pt>
                <c:pt idx="740">
                  <c:v>1148</c:v>
                </c:pt>
                <c:pt idx="741">
                  <c:v>1148.2</c:v>
                </c:pt>
                <c:pt idx="742">
                  <c:v>1148.4000000000001</c:v>
                </c:pt>
                <c:pt idx="743">
                  <c:v>1148.5999999999999</c:v>
                </c:pt>
                <c:pt idx="744">
                  <c:v>1148.8</c:v>
                </c:pt>
                <c:pt idx="745">
                  <c:v>1149</c:v>
                </c:pt>
                <c:pt idx="746">
                  <c:v>1149.2</c:v>
                </c:pt>
                <c:pt idx="747">
                  <c:v>1149.4000000000001</c:v>
                </c:pt>
                <c:pt idx="748">
                  <c:v>1149.5999999999999</c:v>
                </c:pt>
                <c:pt idx="749">
                  <c:v>1149.8</c:v>
                </c:pt>
                <c:pt idx="750">
                  <c:v>1150</c:v>
                </c:pt>
                <c:pt idx="751">
                  <c:v>1150.2</c:v>
                </c:pt>
                <c:pt idx="752">
                  <c:v>1150.4000000000001</c:v>
                </c:pt>
                <c:pt idx="753">
                  <c:v>1150.5999999999999</c:v>
                </c:pt>
                <c:pt idx="754">
                  <c:v>1150.8</c:v>
                </c:pt>
                <c:pt idx="755">
                  <c:v>1151</c:v>
                </c:pt>
                <c:pt idx="756">
                  <c:v>1151.2</c:v>
                </c:pt>
                <c:pt idx="757">
                  <c:v>1151.4000000000001</c:v>
                </c:pt>
                <c:pt idx="758">
                  <c:v>1151.5999999999999</c:v>
                </c:pt>
                <c:pt idx="759">
                  <c:v>1151.8</c:v>
                </c:pt>
                <c:pt idx="760">
                  <c:v>1152</c:v>
                </c:pt>
                <c:pt idx="761">
                  <c:v>1152.2</c:v>
                </c:pt>
                <c:pt idx="762">
                  <c:v>1152.4000000000001</c:v>
                </c:pt>
                <c:pt idx="763">
                  <c:v>1152.5999999999999</c:v>
                </c:pt>
                <c:pt idx="764">
                  <c:v>1152.8</c:v>
                </c:pt>
                <c:pt idx="765">
                  <c:v>1153</c:v>
                </c:pt>
                <c:pt idx="766">
                  <c:v>1153.2</c:v>
                </c:pt>
                <c:pt idx="767">
                  <c:v>1153.4000000000001</c:v>
                </c:pt>
                <c:pt idx="768">
                  <c:v>1153.5999999999999</c:v>
                </c:pt>
                <c:pt idx="769">
                  <c:v>1153.8</c:v>
                </c:pt>
                <c:pt idx="770">
                  <c:v>1154</c:v>
                </c:pt>
                <c:pt idx="771">
                  <c:v>1154.2</c:v>
                </c:pt>
                <c:pt idx="772">
                  <c:v>1154.4000000000001</c:v>
                </c:pt>
                <c:pt idx="773">
                  <c:v>1154.5999999999999</c:v>
                </c:pt>
                <c:pt idx="774">
                  <c:v>1154.8</c:v>
                </c:pt>
                <c:pt idx="775">
                  <c:v>1155</c:v>
                </c:pt>
                <c:pt idx="776">
                  <c:v>1155.2</c:v>
                </c:pt>
                <c:pt idx="777">
                  <c:v>1155.4000000000001</c:v>
                </c:pt>
                <c:pt idx="778">
                  <c:v>1155.5999999999999</c:v>
                </c:pt>
                <c:pt idx="779">
                  <c:v>1155.8</c:v>
                </c:pt>
                <c:pt idx="780">
                  <c:v>1156</c:v>
                </c:pt>
                <c:pt idx="781">
                  <c:v>1156.2</c:v>
                </c:pt>
                <c:pt idx="782">
                  <c:v>1156.4000000000001</c:v>
                </c:pt>
                <c:pt idx="783">
                  <c:v>1156.5999999999999</c:v>
                </c:pt>
                <c:pt idx="784">
                  <c:v>1156.8</c:v>
                </c:pt>
                <c:pt idx="785">
                  <c:v>1157</c:v>
                </c:pt>
                <c:pt idx="786">
                  <c:v>1157.2</c:v>
                </c:pt>
                <c:pt idx="787">
                  <c:v>1157.4000000000001</c:v>
                </c:pt>
                <c:pt idx="788">
                  <c:v>1157.5999999999999</c:v>
                </c:pt>
                <c:pt idx="789">
                  <c:v>1157.8</c:v>
                </c:pt>
                <c:pt idx="790">
                  <c:v>1158</c:v>
                </c:pt>
                <c:pt idx="791">
                  <c:v>1158.2</c:v>
                </c:pt>
                <c:pt idx="792">
                  <c:v>1158.4000000000001</c:v>
                </c:pt>
                <c:pt idx="793">
                  <c:v>1158.5999999999999</c:v>
                </c:pt>
                <c:pt idx="794">
                  <c:v>1158.8</c:v>
                </c:pt>
                <c:pt idx="795">
                  <c:v>1159</c:v>
                </c:pt>
                <c:pt idx="796">
                  <c:v>1159.2</c:v>
                </c:pt>
                <c:pt idx="797">
                  <c:v>1159.4000000000001</c:v>
                </c:pt>
                <c:pt idx="798">
                  <c:v>1159.5999999999999</c:v>
                </c:pt>
                <c:pt idx="799">
                  <c:v>1159.8</c:v>
                </c:pt>
                <c:pt idx="800">
                  <c:v>1160</c:v>
                </c:pt>
                <c:pt idx="801">
                  <c:v>1160.2</c:v>
                </c:pt>
                <c:pt idx="802">
                  <c:v>1160.4000000000001</c:v>
                </c:pt>
                <c:pt idx="803">
                  <c:v>1160.5999999999999</c:v>
                </c:pt>
                <c:pt idx="804">
                  <c:v>1160.8</c:v>
                </c:pt>
                <c:pt idx="805">
                  <c:v>1161</c:v>
                </c:pt>
                <c:pt idx="806">
                  <c:v>1161.2</c:v>
                </c:pt>
                <c:pt idx="807">
                  <c:v>1161.4000000000001</c:v>
                </c:pt>
                <c:pt idx="808">
                  <c:v>1161.5999999999999</c:v>
                </c:pt>
                <c:pt idx="809">
                  <c:v>1161.8</c:v>
                </c:pt>
                <c:pt idx="810">
                  <c:v>1162</c:v>
                </c:pt>
                <c:pt idx="811">
                  <c:v>1162.2</c:v>
                </c:pt>
                <c:pt idx="812">
                  <c:v>1162.4000000000001</c:v>
                </c:pt>
                <c:pt idx="813">
                  <c:v>1162.5999999999999</c:v>
                </c:pt>
                <c:pt idx="814">
                  <c:v>1162.8</c:v>
                </c:pt>
                <c:pt idx="815">
                  <c:v>1163</c:v>
                </c:pt>
                <c:pt idx="816">
                  <c:v>1163.2</c:v>
                </c:pt>
                <c:pt idx="817">
                  <c:v>1163.4000000000001</c:v>
                </c:pt>
                <c:pt idx="818">
                  <c:v>1163.5999999999999</c:v>
                </c:pt>
                <c:pt idx="819">
                  <c:v>1163.8</c:v>
                </c:pt>
                <c:pt idx="820">
                  <c:v>1164</c:v>
                </c:pt>
                <c:pt idx="821">
                  <c:v>1164.2</c:v>
                </c:pt>
                <c:pt idx="822">
                  <c:v>1164.4000000000001</c:v>
                </c:pt>
                <c:pt idx="823">
                  <c:v>1164.5999999999999</c:v>
                </c:pt>
                <c:pt idx="824">
                  <c:v>1164.8</c:v>
                </c:pt>
                <c:pt idx="825">
                  <c:v>1165</c:v>
                </c:pt>
                <c:pt idx="826">
                  <c:v>1165.2</c:v>
                </c:pt>
                <c:pt idx="827">
                  <c:v>1165.4000000000001</c:v>
                </c:pt>
                <c:pt idx="828">
                  <c:v>1165.5999999999999</c:v>
                </c:pt>
                <c:pt idx="829">
                  <c:v>1165.8</c:v>
                </c:pt>
                <c:pt idx="830">
                  <c:v>1166</c:v>
                </c:pt>
                <c:pt idx="831">
                  <c:v>1166.2</c:v>
                </c:pt>
                <c:pt idx="832">
                  <c:v>1166.4000000000001</c:v>
                </c:pt>
                <c:pt idx="833">
                  <c:v>1166.5999999999999</c:v>
                </c:pt>
                <c:pt idx="834">
                  <c:v>1166.8</c:v>
                </c:pt>
                <c:pt idx="835">
                  <c:v>1167</c:v>
                </c:pt>
                <c:pt idx="836">
                  <c:v>1167.2</c:v>
                </c:pt>
                <c:pt idx="837">
                  <c:v>1167.4000000000001</c:v>
                </c:pt>
                <c:pt idx="838">
                  <c:v>1167.5999999999999</c:v>
                </c:pt>
                <c:pt idx="839">
                  <c:v>1167.8</c:v>
                </c:pt>
                <c:pt idx="840">
                  <c:v>1168</c:v>
                </c:pt>
                <c:pt idx="841">
                  <c:v>1168.2</c:v>
                </c:pt>
                <c:pt idx="842">
                  <c:v>1168.4000000000001</c:v>
                </c:pt>
                <c:pt idx="843">
                  <c:v>1168.5999999999999</c:v>
                </c:pt>
                <c:pt idx="844">
                  <c:v>1168.8</c:v>
                </c:pt>
                <c:pt idx="845">
                  <c:v>1169</c:v>
                </c:pt>
                <c:pt idx="846">
                  <c:v>1169.2</c:v>
                </c:pt>
                <c:pt idx="847">
                  <c:v>1169.4000000000001</c:v>
                </c:pt>
                <c:pt idx="848">
                  <c:v>1169.5999999999999</c:v>
                </c:pt>
                <c:pt idx="849">
                  <c:v>1169.8</c:v>
                </c:pt>
                <c:pt idx="850">
                  <c:v>1170</c:v>
                </c:pt>
                <c:pt idx="851">
                  <c:v>1170.2</c:v>
                </c:pt>
                <c:pt idx="852">
                  <c:v>1170.4000000000001</c:v>
                </c:pt>
                <c:pt idx="853">
                  <c:v>1170.5999999999999</c:v>
                </c:pt>
                <c:pt idx="854">
                  <c:v>1170.8</c:v>
                </c:pt>
                <c:pt idx="855">
                  <c:v>1171</c:v>
                </c:pt>
                <c:pt idx="856">
                  <c:v>1171.2</c:v>
                </c:pt>
                <c:pt idx="857">
                  <c:v>1171.4000000000001</c:v>
                </c:pt>
                <c:pt idx="858">
                  <c:v>1171.5999999999999</c:v>
                </c:pt>
                <c:pt idx="859">
                  <c:v>1171.8</c:v>
                </c:pt>
                <c:pt idx="860">
                  <c:v>1172</c:v>
                </c:pt>
                <c:pt idx="861">
                  <c:v>1172.2</c:v>
                </c:pt>
                <c:pt idx="862">
                  <c:v>1172.4000000000001</c:v>
                </c:pt>
                <c:pt idx="863">
                  <c:v>1172.5999999999999</c:v>
                </c:pt>
                <c:pt idx="864">
                  <c:v>1172.8</c:v>
                </c:pt>
                <c:pt idx="865">
                  <c:v>1173</c:v>
                </c:pt>
                <c:pt idx="866">
                  <c:v>1173.2</c:v>
                </c:pt>
                <c:pt idx="867">
                  <c:v>1173.4000000000001</c:v>
                </c:pt>
                <c:pt idx="868">
                  <c:v>1173.5999999999999</c:v>
                </c:pt>
                <c:pt idx="869">
                  <c:v>1173.8</c:v>
                </c:pt>
                <c:pt idx="870">
                  <c:v>1174</c:v>
                </c:pt>
                <c:pt idx="871">
                  <c:v>1174.2</c:v>
                </c:pt>
                <c:pt idx="872">
                  <c:v>1174.4000000000001</c:v>
                </c:pt>
                <c:pt idx="873">
                  <c:v>1174.5999999999999</c:v>
                </c:pt>
                <c:pt idx="874">
                  <c:v>1174.8</c:v>
                </c:pt>
                <c:pt idx="875">
                  <c:v>1175</c:v>
                </c:pt>
                <c:pt idx="876">
                  <c:v>1175.2</c:v>
                </c:pt>
                <c:pt idx="877">
                  <c:v>1175.4000000000001</c:v>
                </c:pt>
                <c:pt idx="878">
                  <c:v>1175.5999999999999</c:v>
                </c:pt>
                <c:pt idx="879">
                  <c:v>1175.8</c:v>
                </c:pt>
                <c:pt idx="880">
                  <c:v>1176</c:v>
                </c:pt>
                <c:pt idx="881">
                  <c:v>1176.2</c:v>
                </c:pt>
                <c:pt idx="882">
                  <c:v>1176.4000000000001</c:v>
                </c:pt>
                <c:pt idx="883">
                  <c:v>1176.5999999999999</c:v>
                </c:pt>
                <c:pt idx="884">
                  <c:v>1176.8</c:v>
                </c:pt>
                <c:pt idx="885">
                  <c:v>1177</c:v>
                </c:pt>
                <c:pt idx="886">
                  <c:v>1177.2</c:v>
                </c:pt>
                <c:pt idx="887">
                  <c:v>1177.4000000000001</c:v>
                </c:pt>
                <c:pt idx="888">
                  <c:v>1177.5999999999999</c:v>
                </c:pt>
                <c:pt idx="889">
                  <c:v>1177.8</c:v>
                </c:pt>
                <c:pt idx="890">
                  <c:v>1178</c:v>
                </c:pt>
                <c:pt idx="891">
                  <c:v>1178.2</c:v>
                </c:pt>
                <c:pt idx="892">
                  <c:v>1178.4000000000001</c:v>
                </c:pt>
                <c:pt idx="893">
                  <c:v>1178.5999999999999</c:v>
                </c:pt>
                <c:pt idx="894">
                  <c:v>1178.8</c:v>
                </c:pt>
                <c:pt idx="895">
                  <c:v>1179</c:v>
                </c:pt>
                <c:pt idx="896">
                  <c:v>1179.2</c:v>
                </c:pt>
                <c:pt idx="897">
                  <c:v>1179.4000000000001</c:v>
                </c:pt>
                <c:pt idx="898">
                  <c:v>1179.5999999999999</c:v>
                </c:pt>
                <c:pt idx="899">
                  <c:v>1179.8</c:v>
                </c:pt>
                <c:pt idx="900">
                  <c:v>1180</c:v>
                </c:pt>
                <c:pt idx="901">
                  <c:v>1180.2</c:v>
                </c:pt>
                <c:pt idx="902">
                  <c:v>1180.4000000000001</c:v>
                </c:pt>
                <c:pt idx="903">
                  <c:v>1180.5999999999999</c:v>
                </c:pt>
                <c:pt idx="904">
                  <c:v>1180.8</c:v>
                </c:pt>
                <c:pt idx="905">
                  <c:v>1181</c:v>
                </c:pt>
                <c:pt idx="906">
                  <c:v>1181.2</c:v>
                </c:pt>
                <c:pt idx="907">
                  <c:v>1181.4000000000001</c:v>
                </c:pt>
                <c:pt idx="908">
                  <c:v>1181.5999999999999</c:v>
                </c:pt>
                <c:pt idx="909">
                  <c:v>1181.8</c:v>
                </c:pt>
                <c:pt idx="910">
                  <c:v>1182</c:v>
                </c:pt>
                <c:pt idx="911">
                  <c:v>1182.2</c:v>
                </c:pt>
                <c:pt idx="912">
                  <c:v>1182.4000000000001</c:v>
                </c:pt>
                <c:pt idx="913">
                  <c:v>1182.5999999999999</c:v>
                </c:pt>
                <c:pt idx="914">
                  <c:v>1182.8</c:v>
                </c:pt>
                <c:pt idx="915">
                  <c:v>1183</c:v>
                </c:pt>
                <c:pt idx="916">
                  <c:v>1183.2</c:v>
                </c:pt>
                <c:pt idx="917">
                  <c:v>1183.4000000000001</c:v>
                </c:pt>
                <c:pt idx="918">
                  <c:v>1183.5999999999999</c:v>
                </c:pt>
                <c:pt idx="919">
                  <c:v>1183.8</c:v>
                </c:pt>
                <c:pt idx="920">
                  <c:v>1184</c:v>
                </c:pt>
                <c:pt idx="921">
                  <c:v>1184.2</c:v>
                </c:pt>
                <c:pt idx="922">
                  <c:v>1184.4000000000001</c:v>
                </c:pt>
                <c:pt idx="923">
                  <c:v>1184.5999999999999</c:v>
                </c:pt>
                <c:pt idx="924">
                  <c:v>1184.8</c:v>
                </c:pt>
                <c:pt idx="925">
                  <c:v>1185</c:v>
                </c:pt>
                <c:pt idx="926">
                  <c:v>1185.2</c:v>
                </c:pt>
                <c:pt idx="927">
                  <c:v>1185.4000000000001</c:v>
                </c:pt>
                <c:pt idx="928">
                  <c:v>1185.5999999999999</c:v>
                </c:pt>
                <c:pt idx="929">
                  <c:v>1185.8</c:v>
                </c:pt>
                <c:pt idx="930">
                  <c:v>1186</c:v>
                </c:pt>
                <c:pt idx="931">
                  <c:v>1186.2</c:v>
                </c:pt>
                <c:pt idx="932">
                  <c:v>1186.4000000000001</c:v>
                </c:pt>
                <c:pt idx="933">
                  <c:v>1186.5999999999999</c:v>
                </c:pt>
                <c:pt idx="934">
                  <c:v>1186.8</c:v>
                </c:pt>
                <c:pt idx="935">
                  <c:v>1187</c:v>
                </c:pt>
                <c:pt idx="936">
                  <c:v>1187.2</c:v>
                </c:pt>
                <c:pt idx="937">
                  <c:v>1187.4000000000001</c:v>
                </c:pt>
                <c:pt idx="938">
                  <c:v>1187.5999999999999</c:v>
                </c:pt>
                <c:pt idx="939">
                  <c:v>1187.8</c:v>
                </c:pt>
                <c:pt idx="940">
                  <c:v>1188</c:v>
                </c:pt>
                <c:pt idx="941">
                  <c:v>1188.2</c:v>
                </c:pt>
                <c:pt idx="942">
                  <c:v>1188.4000000000001</c:v>
                </c:pt>
                <c:pt idx="943">
                  <c:v>1188.5999999999999</c:v>
                </c:pt>
                <c:pt idx="944">
                  <c:v>1188.8</c:v>
                </c:pt>
                <c:pt idx="945">
                  <c:v>1189</c:v>
                </c:pt>
                <c:pt idx="946">
                  <c:v>1189.2</c:v>
                </c:pt>
                <c:pt idx="947">
                  <c:v>1189.4000000000001</c:v>
                </c:pt>
                <c:pt idx="948">
                  <c:v>1189.5999999999999</c:v>
                </c:pt>
                <c:pt idx="949">
                  <c:v>1189.8</c:v>
                </c:pt>
                <c:pt idx="950">
                  <c:v>1190</c:v>
                </c:pt>
                <c:pt idx="951">
                  <c:v>1190.2</c:v>
                </c:pt>
                <c:pt idx="952">
                  <c:v>1190.4000000000001</c:v>
                </c:pt>
                <c:pt idx="953">
                  <c:v>1190.5999999999999</c:v>
                </c:pt>
                <c:pt idx="954">
                  <c:v>1190.8</c:v>
                </c:pt>
                <c:pt idx="955">
                  <c:v>1191</c:v>
                </c:pt>
                <c:pt idx="956">
                  <c:v>1191.2</c:v>
                </c:pt>
                <c:pt idx="957">
                  <c:v>1191.4000000000001</c:v>
                </c:pt>
                <c:pt idx="958">
                  <c:v>1191.5999999999999</c:v>
                </c:pt>
                <c:pt idx="959">
                  <c:v>1191.8</c:v>
                </c:pt>
                <c:pt idx="960">
                  <c:v>1192</c:v>
                </c:pt>
                <c:pt idx="961">
                  <c:v>1192.2</c:v>
                </c:pt>
                <c:pt idx="962">
                  <c:v>1192.4000000000001</c:v>
                </c:pt>
                <c:pt idx="963">
                  <c:v>1192.5999999999999</c:v>
                </c:pt>
                <c:pt idx="964">
                  <c:v>1192.8</c:v>
                </c:pt>
                <c:pt idx="965">
                  <c:v>1193</c:v>
                </c:pt>
                <c:pt idx="966">
                  <c:v>1193.2</c:v>
                </c:pt>
                <c:pt idx="967">
                  <c:v>1193.4000000000001</c:v>
                </c:pt>
                <c:pt idx="968">
                  <c:v>1193.5999999999999</c:v>
                </c:pt>
                <c:pt idx="969">
                  <c:v>1193.8</c:v>
                </c:pt>
                <c:pt idx="970">
                  <c:v>1194</c:v>
                </c:pt>
                <c:pt idx="971">
                  <c:v>1194.2</c:v>
                </c:pt>
                <c:pt idx="972">
                  <c:v>1194.4000000000001</c:v>
                </c:pt>
                <c:pt idx="973">
                  <c:v>1194.5999999999999</c:v>
                </c:pt>
                <c:pt idx="974">
                  <c:v>1194.8</c:v>
                </c:pt>
                <c:pt idx="975">
                  <c:v>1195</c:v>
                </c:pt>
                <c:pt idx="976">
                  <c:v>1195.2</c:v>
                </c:pt>
                <c:pt idx="977">
                  <c:v>1195.4000000000001</c:v>
                </c:pt>
                <c:pt idx="978">
                  <c:v>1195.5999999999999</c:v>
                </c:pt>
                <c:pt idx="979">
                  <c:v>1195.8</c:v>
                </c:pt>
                <c:pt idx="980">
                  <c:v>1196</c:v>
                </c:pt>
                <c:pt idx="981">
                  <c:v>1196.2</c:v>
                </c:pt>
                <c:pt idx="982">
                  <c:v>1196.4000000000001</c:v>
                </c:pt>
                <c:pt idx="983">
                  <c:v>1196.5999999999999</c:v>
                </c:pt>
                <c:pt idx="984">
                  <c:v>1196.8</c:v>
                </c:pt>
                <c:pt idx="985">
                  <c:v>1197</c:v>
                </c:pt>
                <c:pt idx="986">
                  <c:v>1197.2</c:v>
                </c:pt>
                <c:pt idx="987">
                  <c:v>1197.4000000000001</c:v>
                </c:pt>
                <c:pt idx="988">
                  <c:v>1197.5999999999999</c:v>
                </c:pt>
                <c:pt idx="989">
                  <c:v>1197.8</c:v>
                </c:pt>
                <c:pt idx="990">
                  <c:v>1198</c:v>
                </c:pt>
                <c:pt idx="991">
                  <c:v>1198.2</c:v>
                </c:pt>
                <c:pt idx="992">
                  <c:v>1198.4000000000001</c:v>
                </c:pt>
                <c:pt idx="993">
                  <c:v>1198.5999999999999</c:v>
                </c:pt>
                <c:pt idx="994">
                  <c:v>1198.8</c:v>
                </c:pt>
                <c:pt idx="995">
                  <c:v>1199</c:v>
                </c:pt>
                <c:pt idx="996">
                  <c:v>1199.2</c:v>
                </c:pt>
                <c:pt idx="997">
                  <c:v>1199.4000000000001</c:v>
                </c:pt>
                <c:pt idx="998">
                  <c:v>1199.5999999999999</c:v>
                </c:pt>
                <c:pt idx="999">
                  <c:v>1199.8</c:v>
                </c:pt>
                <c:pt idx="1000">
                  <c:v>1200</c:v>
                </c:pt>
              </c:numCache>
            </c:numRef>
          </c:xVal>
          <c:yVal>
            <c:numRef>
              <c:f>'W0014.TXT'!$C$1:$C$1001</c:f>
              <c:numCache>
                <c:formatCode>General</c:formatCode>
                <c:ptCount val="1001"/>
                <c:pt idx="0">
                  <c:v>0.68099999999999705</c:v>
                </c:pt>
                <c:pt idx="1">
                  <c:v>1.3449999999999984</c:v>
                </c:pt>
                <c:pt idx="2">
                  <c:v>1.9249999999999965</c:v>
                </c:pt>
                <c:pt idx="3">
                  <c:v>2.4539999999999997</c:v>
                </c:pt>
                <c:pt idx="4">
                  <c:v>2.953000000000003</c:v>
                </c:pt>
                <c:pt idx="5">
                  <c:v>3.2239999999999975</c:v>
                </c:pt>
                <c:pt idx="6">
                  <c:v>3.2629999999999981</c:v>
                </c:pt>
                <c:pt idx="7">
                  <c:v>3.2479999999999984</c:v>
                </c:pt>
                <c:pt idx="8">
                  <c:v>3.2819999999999974</c:v>
                </c:pt>
                <c:pt idx="9">
                  <c:v>3.3789999999999978</c:v>
                </c:pt>
                <c:pt idx="10">
                  <c:v>3.488</c:v>
                </c:pt>
                <c:pt idx="11">
                  <c:v>3.6240000000000032</c:v>
                </c:pt>
                <c:pt idx="12">
                  <c:v>3.759999999999998</c:v>
                </c:pt>
                <c:pt idx="13">
                  <c:v>3.8509999999999978</c:v>
                </c:pt>
                <c:pt idx="14">
                  <c:v>3.8549999999999969</c:v>
                </c:pt>
                <c:pt idx="15">
                  <c:v>3.8169999999999988</c:v>
                </c:pt>
                <c:pt idx="16">
                  <c:v>3.865000000000002</c:v>
                </c:pt>
                <c:pt idx="17">
                  <c:v>4.0050000000000026</c:v>
                </c:pt>
                <c:pt idx="18">
                  <c:v>4.0630000000000006</c:v>
                </c:pt>
                <c:pt idx="19">
                  <c:v>4.0599999999999996</c:v>
                </c:pt>
                <c:pt idx="20">
                  <c:v>4.0969999999999995</c:v>
                </c:pt>
                <c:pt idx="21">
                  <c:v>4.1079999999999908</c:v>
                </c:pt>
                <c:pt idx="22">
                  <c:v>4.1279999999999921</c:v>
                </c:pt>
                <c:pt idx="23">
                  <c:v>4.1339999999999986</c:v>
                </c:pt>
                <c:pt idx="24">
                  <c:v>4.18</c:v>
                </c:pt>
                <c:pt idx="25">
                  <c:v>4.2650000000000006</c:v>
                </c:pt>
                <c:pt idx="26">
                  <c:v>4.2560000000000002</c:v>
                </c:pt>
                <c:pt idx="27">
                  <c:v>4.2520000000000016</c:v>
                </c:pt>
                <c:pt idx="28">
                  <c:v>4.3329999999999966</c:v>
                </c:pt>
                <c:pt idx="29">
                  <c:v>4.3819999999999979</c:v>
                </c:pt>
                <c:pt idx="30">
                  <c:v>4.3599999999999977</c:v>
                </c:pt>
                <c:pt idx="31">
                  <c:v>4.3499999999999996</c:v>
                </c:pt>
                <c:pt idx="32">
                  <c:v>4.3439999999999976</c:v>
                </c:pt>
                <c:pt idx="33">
                  <c:v>4.3579999999999908</c:v>
                </c:pt>
                <c:pt idx="34">
                  <c:v>4.3599999999999977</c:v>
                </c:pt>
                <c:pt idx="35">
                  <c:v>4.2980000000000018</c:v>
                </c:pt>
                <c:pt idx="36">
                  <c:v>4.2700000000000031</c:v>
                </c:pt>
                <c:pt idx="37">
                  <c:v>4.1839999999999966</c:v>
                </c:pt>
                <c:pt idx="38">
                  <c:v>4.0239999999999965</c:v>
                </c:pt>
                <c:pt idx="39">
                  <c:v>3.8729999999999967</c:v>
                </c:pt>
                <c:pt idx="40">
                  <c:v>3.7269999999999972</c:v>
                </c:pt>
                <c:pt idx="41">
                  <c:v>3.5649999999999982</c:v>
                </c:pt>
                <c:pt idx="42">
                  <c:v>3.3680000000000021</c:v>
                </c:pt>
                <c:pt idx="43">
                  <c:v>3.195999999999998</c:v>
                </c:pt>
                <c:pt idx="44">
                  <c:v>3.0759999999999996</c:v>
                </c:pt>
                <c:pt idx="45">
                  <c:v>3.0149999999999997</c:v>
                </c:pt>
                <c:pt idx="46">
                  <c:v>2.9369999999999967</c:v>
                </c:pt>
                <c:pt idx="47">
                  <c:v>2.8629999999999987</c:v>
                </c:pt>
                <c:pt idx="48">
                  <c:v>2.7589999999999999</c:v>
                </c:pt>
                <c:pt idx="49">
                  <c:v>2.6680000000000001</c:v>
                </c:pt>
                <c:pt idx="50">
                  <c:v>2.5810000000000031</c:v>
                </c:pt>
                <c:pt idx="51">
                  <c:v>2.4749999999999996</c:v>
                </c:pt>
                <c:pt idx="52">
                  <c:v>2.4089999999999989</c:v>
                </c:pt>
                <c:pt idx="53">
                  <c:v>2.3539999999999988</c:v>
                </c:pt>
                <c:pt idx="54">
                  <c:v>2.301000000000001</c:v>
                </c:pt>
                <c:pt idx="55">
                  <c:v>2.201000000000001</c:v>
                </c:pt>
                <c:pt idx="56">
                  <c:v>2.1289999999999982</c:v>
                </c:pt>
                <c:pt idx="57">
                  <c:v>2.100000000000001</c:v>
                </c:pt>
                <c:pt idx="58">
                  <c:v>2.0870000000000042</c:v>
                </c:pt>
                <c:pt idx="59">
                  <c:v>2.0640000000000001</c:v>
                </c:pt>
                <c:pt idx="60">
                  <c:v>2.1079999999999983</c:v>
                </c:pt>
                <c:pt idx="61">
                  <c:v>2.201000000000001</c:v>
                </c:pt>
                <c:pt idx="62">
                  <c:v>2.2700000000000031</c:v>
                </c:pt>
                <c:pt idx="63">
                  <c:v>2.289000000000001</c:v>
                </c:pt>
                <c:pt idx="64">
                  <c:v>2.2840000000000011</c:v>
                </c:pt>
                <c:pt idx="65">
                  <c:v>2.3089999999999971</c:v>
                </c:pt>
                <c:pt idx="66">
                  <c:v>2.3109999999999977</c:v>
                </c:pt>
                <c:pt idx="67">
                  <c:v>2.2870000000000013</c:v>
                </c:pt>
                <c:pt idx="68">
                  <c:v>2.262</c:v>
                </c:pt>
                <c:pt idx="69">
                  <c:v>2.2840000000000011</c:v>
                </c:pt>
                <c:pt idx="70">
                  <c:v>2.29</c:v>
                </c:pt>
                <c:pt idx="71">
                  <c:v>2.271999999999998</c:v>
                </c:pt>
                <c:pt idx="72">
                  <c:v>2.2280000000000033</c:v>
                </c:pt>
                <c:pt idx="73">
                  <c:v>2.1820000000000022</c:v>
                </c:pt>
                <c:pt idx="74">
                  <c:v>2.1559999999999988</c:v>
                </c:pt>
                <c:pt idx="75">
                  <c:v>2.142000000000003</c:v>
                </c:pt>
                <c:pt idx="76">
                  <c:v>2.1629999999999971</c:v>
                </c:pt>
                <c:pt idx="77">
                  <c:v>2.1880000000000033</c:v>
                </c:pt>
                <c:pt idx="78">
                  <c:v>2.25</c:v>
                </c:pt>
                <c:pt idx="79">
                  <c:v>2.2939999999999983</c:v>
                </c:pt>
                <c:pt idx="80">
                  <c:v>2.3119999999999967</c:v>
                </c:pt>
                <c:pt idx="81">
                  <c:v>2.3259999999999987</c:v>
                </c:pt>
                <c:pt idx="82">
                  <c:v>2.3539999999999988</c:v>
                </c:pt>
                <c:pt idx="83">
                  <c:v>2.4019999999999997</c:v>
                </c:pt>
                <c:pt idx="84">
                  <c:v>2.4380000000000011</c:v>
                </c:pt>
                <c:pt idx="85">
                  <c:v>2.4089999999999989</c:v>
                </c:pt>
                <c:pt idx="86">
                  <c:v>2.328000000000003</c:v>
                </c:pt>
                <c:pt idx="87">
                  <c:v>2.2580000000000031</c:v>
                </c:pt>
                <c:pt idx="88">
                  <c:v>2.1689999999999983</c:v>
                </c:pt>
                <c:pt idx="89">
                  <c:v>2.1219999999999999</c:v>
                </c:pt>
                <c:pt idx="90">
                  <c:v>2.1180000000000021</c:v>
                </c:pt>
                <c:pt idx="91">
                  <c:v>2.0940000000000007</c:v>
                </c:pt>
                <c:pt idx="92">
                  <c:v>2.0600000000000032</c:v>
                </c:pt>
                <c:pt idx="93">
                  <c:v>2.0480000000000032</c:v>
                </c:pt>
                <c:pt idx="94">
                  <c:v>2.034999999999997</c:v>
                </c:pt>
                <c:pt idx="95">
                  <c:v>2.0489999999999999</c:v>
                </c:pt>
                <c:pt idx="96">
                  <c:v>2.1019999999999972</c:v>
                </c:pt>
                <c:pt idx="97">
                  <c:v>2.1510000000000029</c:v>
                </c:pt>
                <c:pt idx="98">
                  <c:v>2.1739999999999999</c:v>
                </c:pt>
                <c:pt idx="99">
                  <c:v>2.1480000000000032</c:v>
                </c:pt>
                <c:pt idx="100">
                  <c:v>2.1189999999999998</c:v>
                </c:pt>
                <c:pt idx="101">
                  <c:v>2.113</c:v>
                </c:pt>
                <c:pt idx="102">
                  <c:v>2.1060000000000021</c:v>
                </c:pt>
                <c:pt idx="103">
                  <c:v>2.0870000000000042</c:v>
                </c:pt>
                <c:pt idx="104">
                  <c:v>2.0690000000000031</c:v>
                </c:pt>
                <c:pt idx="105">
                  <c:v>2.0989999999999971</c:v>
                </c:pt>
                <c:pt idx="106">
                  <c:v>2.1289999999999982</c:v>
                </c:pt>
                <c:pt idx="107">
                  <c:v>2.1180000000000021</c:v>
                </c:pt>
                <c:pt idx="108">
                  <c:v>2.1379999999999981</c:v>
                </c:pt>
                <c:pt idx="109">
                  <c:v>2.1730000000000032</c:v>
                </c:pt>
                <c:pt idx="110">
                  <c:v>2.1629999999999971</c:v>
                </c:pt>
                <c:pt idx="111">
                  <c:v>2.1619999999999999</c:v>
                </c:pt>
                <c:pt idx="112">
                  <c:v>2.156999999999996</c:v>
                </c:pt>
                <c:pt idx="113">
                  <c:v>2.1480000000000032</c:v>
                </c:pt>
                <c:pt idx="114">
                  <c:v>2.2159999999999997</c:v>
                </c:pt>
                <c:pt idx="115">
                  <c:v>2.2670000000000043</c:v>
                </c:pt>
                <c:pt idx="116">
                  <c:v>2.259999999999998</c:v>
                </c:pt>
                <c:pt idx="117">
                  <c:v>2.2710000000000008</c:v>
                </c:pt>
                <c:pt idx="118">
                  <c:v>2.2929999999999988</c:v>
                </c:pt>
                <c:pt idx="119">
                  <c:v>2.2999999999999972</c:v>
                </c:pt>
                <c:pt idx="120">
                  <c:v>2.3629999999999987</c:v>
                </c:pt>
                <c:pt idx="121">
                  <c:v>2.448</c:v>
                </c:pt>
                <c:pt idx="122">
                  <c:v>2.296999999999997</c:v>
                </c:pt>
                <c:pt idx="123">
                  <c:v>2.113</c:v>
                </c:pt>
                <c:pt idx="124">
                  <c:v>2.1689999999999983</c:v>
                </c:pt>
                <c:pt idx="125">
                  <c:v>2.232999999999997</c:v>
                </c:pt>
                <c:pt idx="126">
                  <c:v>2.2509999999999981</c:v>
                </c:pt>
                <c:pt idx="127">
                  <c:v>2.2870000000000013</c:v>
                </c:pt>
                <c:pt idx="128">
                  <c:v>2.3340000000000027</c:v>
                </c:pt>
                <c:pt idx="129">
                  <c:v>2.3909999999999978</c:v>
                </c:pt>
                <c:pt idx="130">
                  <c:v>2.4119999999999977</c:v>
                </c:pt>
                <c:pt idx="131">
                  <c:v>2.3899999999999997</c:v>
                </c:pt>
                <c:pt idx="132">
                  <c:v>2.5949999999999989</c:v>
                </c:pt>
                <c:pt idx="133">
                  <c:v>2.8389999999999977</c:v>
                </c:pt>
                <c:pt idx="134">
                  <c:v>2.8070000000000022</c:v>
                </c:pt>
                <c:pt idx="135">
                  <c:v>2.7530000000000001</c:v>
                </c:pt>
                <c:pt idx="136">
                  <c:v>2.8349999999999977</c:v>
                </c:pt>
                <c:pt idx="137">
                  <c:v>2.9389999999999987</c:v>
                </c:pt>
                <c:pt idx="138">
                  <c:v>2.984999999999999</c:v>
                </c:pt>
                <c:pt idx="139">
                  <c:v>3.0230000000000032</c:v>
                </c:pt>
                <c:pt idx="140">
                  <c:v>3.0820000000000007</c:v>
                </c:pt>
                <c:pt idx="141">
                  <c:v>3.1430000000000011</c:v>
                </c:pt>
                <c:pt idx="142">
                  <c:v>3.2559999999999998</c:v>
                </c:pt>
                <c:pt idx="143">
                  <c:v>3.426000000000001</c:v>
                </c:pt>
                <c:pt idx="144">
                  <c:v>3.5609999999999999</c:v>
                </c:pt>
                <c:pt idx="145">
                  <c:v>3.6129999999999987</c:v>
                </c:pt>
                <c:pt idx="146">
                  <c:v>3.5949999999999989</c:v>
                </c:pt>
                <c:pt idx="147">
                  <c:v>3.5480000000000032</c:v>
                </c:pt>
                <c:pt idx="148">
                  <c:v>3.517000000000003</c:v>
                </c:pt>
                <c:pt idx="149">
                  <c:v>3.5089999999999999</c:v>
                </c:pt>
                <c:pt idx="150">
                  <c:v>3.5039999999999982</c:v>
                </c:pt>
                <c:pt idx="151">
                  <c:v>3.5339999999999989</c:v>
                </c:pt>
                <c:pt idx="152">
                  <c:v>3.5379999999999971</c:v>
                </c:pt>
                <c:pt idx="153">
                  <c:v>3.3839999999999999</c:v>
                </c:pt>
                <c:pt idx="154">
                  <c:v>3.2159999999999997</c:v>
                </c:pt>
                <c:pt idx="155">
                  <c:v>3.1409999999999982</c:v>
                </c:pt>
                <c:pt idx="156">
                  <c:v>3.0619999999999981</c:v>
                </c:pt>
                <c:pt idx="157">
                  <c:v>3.0089999999999999</c:v>
                </c:pt>
                <c:pt idx="158">
                  <c:v>3.0080000000000031</c:v>
                </c:pt>
                <c:pt idx="159">
                  <c:v>2.9799999999999969</c:v>
                </c:pt>
                <c:pt idx="160">
                  <c:v>2.963000000000001</c:v>
                </c:pt>
                <c:pt idx="161">
                  <c:v>2.9230000000000032</c:v>
                </c:pt>
                <c:pt idx="162">
                  <c:v>2.8139999999999987</c:v>
                </c:pt>
                <c:pt idx="163">
                  <c:v>2.7209999999999974</c:v>
                </c:pt>
                <c:pt idx="164">
                  <c:v>2.6689999999999983</c:v>
                </c:pt>
                <c:pt idx="165">
                  <c:v>2.6610000000000009</c:v>
                </c:pt>
                <c:pt idx="166">
                  <c:v>2.6670000000000011</c:v>
                </c:pt>
                <c:pt idx="167">
                  <c:v>2.665</c:v>
                </c:pt>
                <c:pt idx="168">
                  <c:v>2.6390000000000029</c:v>
                </c:pt>
                <c:pt idx="169">
                  <c:v>2.588000000000001</c:v>
                </c:pt>
                <c:pt idx="170">
                  <c:v>2.5389999999999997</c:v>
                </c:pt>
                <c:pt idx="171">
                  <c:v>2.528</c:v>
                </c:pt>
                <c:pt idx="172">
                  <c:v>2.5140000000000029</c:v>
                </c:pt>
                <c:pt idx="173">
                  <c:v>2.5600000000000032</c:v>
                </c:pt>
                <c:pt idx="174">
                  <c:v>2.5970000000000009</c:v>
                </c:pt>
                <c:pt idx="175">
                  <c:v>2.542000000000002</c:v>
                </c:pt>
                <c:pt idx="176">
                  <c:v>2.517000000000003</c:v>
                </c:pt>
                <c:pt idx="177">
                  <c:v>2.478000000000002</c:v>
                </c:pt>
                <c:pt idx="178">
                  <c:v>2.4019999999999997</c:v>
                </c:pt>
                <c:pt idx="179">
                  <c:v>2.3789999999999978</c:v>
                </c:pt>
                <c:pt idx="180">
                  <c:v>2.3310000000000017</c:v>
                </c:pt>
                <c:pt idx="181">
                  <c:v>2.255000000000003</c:v>
                </c:pt>
                <c:pt idx="182">
                  <c:v>2.252000000000002</c:v>
                </c:pt>
                <c:pt idx="183">
                  <c:v>2.259999999999998</c:v>
                </c:pt>
                <c:pt idx="184">
                  <c:v>2.252000000000002</c:v>
                </c:pt>
                <c:pt idx="185">
                  <c:v>2.2419999999999982</c:v>
                </c:pt>
                <c:pt idx="186">
                  <c:v>2.225000000000001</c:v>
                </c:pt>
                <c:pt idx="187">
                  <c:v>2.214</c:v>
                </c:pt>
                <c:pt idx="188">
                  <c:v>2.1989999999999981</c:v>
                </c:pt>
                <c:pt idx="189">
                  <c:v>2.1839999999999984</c:v>
                </c:pt>
                <c:pt idx="190">
                  <c:v>2.1709999999999989</c:v>
                </c:pt>
                <c:pt idx="191">
                  <c:v>2.137</c:v>
                </c:pt>
                <c:pt idx="192">
                  <c:v>2.0930000000000031</c:v>
                </c:pt>
                <c:pt idx="193">
                  <c:v>2.0399999999999987</c:v>
                </c:pt>
                <c:pt idx="194">
                  <c:v>2.0039999999999982</c:v>
                </c:pt>
                <c:pt idx="195">
                  <c:v>2.0630000000000033</c:v>
                </c:pt>
                <c:pt idx="196">
                  <c:v>2.0989999999999971</c:v>
                </c:pt>
                <c:pt idx="197">
                  <c:v>2.0720000000000027</c:v>
                </c:pt>
                <c:pt idx="198">
                  <c:v>2.0549999999999997</c:v>
                </c:pt>
                <c:pt idx="199">
                  <c:v>2.046999999999997</c:v>
                </c:pt>
                <c:pt idx="200">
                  <c:v>2.0450000000000021</c:v>
                </c:pt>
                <c:pt idx="201">
                  <c:v>2.028</c:v>
                </c:pt>
                <c:pt idx="202">
                  <c:v>2.0089999999999999</c:v>
                </c:pt>
                <c:pt idx="203">
                  <c:v>1.9990000000000021</c:v>
                </c:pt>
                <c:pt idx="204">
                  <c:v>1.9639999999999984</c:v>
                </c:pt>
                <c:pt idx="205">
                  <c:v>1.8909999999999978</c:v>
                </c:pt>
                <c:pt idx="206">
                  <c:v>1.8890000000000031</c:v>
                </c:pt>
                <c:pt idx="207">
                  <c:v>1.9369999999999978</c:v>
                </c:pt>
                <c:pt idx="208">
                  <c:v>1.9699999999999984</c:v>
                </c:pt>
                <c:pt idx="209">
                  <c:v>2.0069999999999979</c:v>
                </c:pt>
                <c:pt idx="210">
                  <c:v>2.0660000000000021</c:v>
                </c:pt>
                <c:pt idx="211">
                  <c:v>2.134999999999998</c:v>
                </c:pt>
                <c:pt idx="212">
                  <c:v>2.234999999999999</c:v>
                </c:pt>
                <c:pt idx="213">
                  <c:v>5.8990000000000009</c:v>
                </c:pt>
                <c:pt idx="214">
                  <c:v>9.5650000000000048</c:v>
                </c:pt>
                <c:pt idx="215">
                  <c:v>11.892000000000005</c:v>
                </c:pt>
                <c:pt idx="216">
                  <c:v>13.456000000000005</c:v>
                </c:pt>
                <c:pt idx="217">
                  <c:v>14.606</c:v>
                </c:pt>
                <c:pt idx="218">
                  <c:v>15.542</c:v>
                </c:pt>
                <c:pt idx="219">
                  <c:v>16.308</c:v>
                </c:pt>
                <c:pt idx="220">
                  <c:v>16.961999999999989</c:v>
                </c:pt>
                <c:pt idx="221">
                  <c:v>17.51100000000001</c:v>
                </c:pt>
                <c:pt idx="222">
                  <c:v>17.956</c:v>
                </c:pt>
                <c:pt idx="223">
                  <c:v>18.183</c:v>
                </c:pt>
                <c:pt idx="224">
                  <c:v>18.021999999999991</c:v>
                </c:pt>
                <c:pt idx="225">
                  <c:v>17.57</c:v>
                </c:pt>
                <c:pt idx="226">
                  <c:v>17.029</c:v>
                </c:pt>
                <c:pt idx="227">
                  <c:v>16.408999999999988</c:v>
                </c:pt>
                <c:pt idx="228">
                  <c:v>15.657</c:v>
                </c:pt>
                <c:pt idx="229">
                  <c:v>14.75</c:v>
                </c:pt>
                <c:pt idx="230">
                  <c:v>13.596</c:v>
                </c:pt>
                <c:pt idx="231">
                  <c:v>12.088000000000001</c:v>
                </c:pt>
                <c:pt idx="232">
                  <c:v>10.030000000000001</c:v>
                </c:pt>
                <c:pt idx="233">
                  <c:v>6.5489999999999986</c:v>
                </c:pt>
                <c:pt idx="234">
                  <c:v>2.4889999999999972</c:v>
                </c:pt>
                <c:pt idx="235">
                  <c:v>2.1869999999999981</c:v>
                </c:pt>
                <c:pt idx="236">
                  <c:v>2.2090000000000032</c:v>
                </c:pt>
                <c:pt idx="237">
                  <c:v>2.2980000000000032</c:v>
                </c:pt>
                <c:pt idx="238">
                  <c:v>2.3890000000000029</c:v>
                </c:pt>
                <c:pt idx="239">
                  <c:v>2.478000000000002</c:v>
                </c:pt>
                <c:pt idx="240">
                  <c:v>2.5570000000000022</c:v>
                </c:pt>
                <c:pt idx="241">
                  <c:v>2.595999999999997</c:v>
                </c:pt>
                <c:pt idx="242">
                  <c:v>2.6700000000000021</c:v>
                </c:pt>
                <c:pt idx="243">
                  <c:v>2.7479999999999984</c:v>
                </c:pt>
                <c:pt idx="244">
                  <c:v>2.762</c:v>
                </c:pt>
                <c:pt idx="245">
                  <c:v>2.7939999999999983</c:v>
                </c:pt>
                <c:pt idx="246">
                  <c:v>2.7659999999999982</c:v>
                </c:pt>
                <c:pt idx="247">
                  <c:v>2.6689999999999983</c:v>
                </c:pt>
                <c:pt idx="248">
                  <c:v>2.609999999999999</c:v>
                </c:pt>
                <c:pt idx="249">
                  <c:v>2.5529999999999968</c:v>
                </c:pt>
                <c:pt idx="250">
                  <c:v>2.517000000000003</c:v>
                </c:pt>
                <c:pt idx="251">
                  <c:v>2.5369999999999977</c:v>
                </c:pt>
                <c:pt idx="252">
                  <c:v>2.502000000000002</c:v>
                </c:pt>
                <c:pt idx="253">
                  <c:v>2.448</c:v>
                </c:pt>
                <c:pt idx="254">
                  <c:v>2.4209999999999989</c:v>
                </c:pt>
                <c:pt idx="255">
                  <c:v>2.3440000000000007</c:v>
                </c:pt>
                <c:pt idx="256">
                  <c:v>2.357999999999997</c:v>
                </c:pt>
                <c:pt idx="257">
                  <c:v>2.5080000000000031</c:v>
                </c:pt>
                <c:pt idx="258">
                  <c:v>2.6309999999999998</c:v>
                </c:pt>
                <c:pt idx="259">
                  <c:v>2.6820000000000022</c:v>
                </c:pt>
                <c:pt idx="260">
                  <c:v>2.6970000000000032</c:v>
                </c:pt>
                <c:pt idx="261">
                  <c:v>2.713000000000001</c:v>
                </c:pt>
                <c:pt idx="262">
                  <c:v>2.7430000000000034</c:v>
                </c:pt>
                <c:pt idx="263">
                  <c:v>2.7800000000000011</c:v>
                </c:pt>
                <c:pt idx="264">
                  <c:v>2.8349999999999977</c:v>
                </c:pt>
                <c:pt idx="265">
                  <c:v>2.9109999999999987</c:v>
                </c:pt>
                <c:pt idx="266">
                  <c:v>2.9159999999999968</c:v>
                </c:pt>
                <c:pt idx="267">
                  <c:v>2.8190000000000017</c:v>
                </c:pt>
                <c:pt idx="268">
                  <c:v>2.7650000000000001</c:v>
                </c:pt>
                <c:pt idx="269">
                  <c:v>2.789000000000001</c:v>
                </c:pt>
                <c:pt idx="270">
                  <c:v>2.8440000000000007</c:v>
                </c:pt>
                <c:pt idx="271">
                  <c:v>2.8809999999999998</c:v>
                </c:pt>
                <c:pt idx="272">
                  <c:v>2.9139999999999997</c:v>
                </c:pt>
                <c:pt idx="273">
                  <c:v>2.9449999999999998</c:v>
                </c:pt>
                <c:pt idx="274">
                  <c:v>2.9570000000000007</c:v>
                </c:pt>
                <c:pt idx="275">
                  <c:v>2.9699999999999989</c:v>
                </c:pt>
                <c:pt idx="276">
                  <c:v>3.0039999999999982</c:v>
                </c:pt>
                <c:pt idx="277">
                  <c:v>3.0759999999999996</c:v>
                </c:pt>
                <c:pt idx="278">
                  <c:v>3.0989999999999971</c:v>
                </c:pt>
                <c:pt idx="279">
                  <c:v>3.0759999999999996</c:v>
                </c:pt>
                <c:pt idx="280">
                  <c:v>3.005000000000003</c:v>
                </c:pt>
                <c:pt idx="281">
                  <c:v>2.9189999999999969</c:v>
                </c:pt>
                <c:pt idx="282">
                  <c:v>2.8449999999999989</c:v>
                </c:pt>
                <c:pt idx="283">
                  <c:v>2.8089999999999971</c:v>
                </c:pt>
                <c:pt idx="284">
                  <c:v>2.820999999999998</c:v>
                </c:pt>
                <c:pt idx="285">
                  <c:v>2.8029999999999968</c:v>
                </c:pt>
                <c:pt idx="286">
                  <c:v>2.777000000000001</c:v>
                </c:pt>
                <c:pt idx="287">
                  <c:v>2.7810000000000001</c:v>
                </c:pt>
                <c:pt idx="288">
                  <c:v>2.7980000000000032</c:v>
                </c:pt>
                <c:pt idx="289">
                  <c:v>2.8389999999999977</c:v>
                </c:pt>
                <c:pt idx="290">
                  <c:v>2.9050000000000007</c:v>
                </c:pt>
                <c:pt idx="291">
                  <c:v>2.9799999999999969</c:v>
                </c:pt>
                <c:pt idx="292">
                  <c:v>3.0529999999999968</c:v>
                </c:pt>
                <c:pt idx="293">
                  <c:v>3.1169999999999969</c:v>
                </c:pt>
                <c:pt idx="294">
                  <c:v>3.2120000000000029</c:v>
                </c:pt>
                <c:pt idx="295">
                  <c:v>3.3239999999999981</c:v>
                </c:pt>
                <c:pt idx="296">
                  <c:v>3.4129999999999967</c:v>
                </c:pt>
                <c:pt idx="297">
                  <c:v>3.4519999999999977</c:v>
                </c:pt>
                <c:pt idx="298">
                  <c:v>3.490000000000002</c:v>
                </c:pt>
                <c:pt idx="299">
                  <c:v>3.5359999999999987</c:v>
                </c:pt>
                <c:pt idx="300">
                  <c:v>3.6069999999999989</c:v>
                </c:pt>
                <c:pt idx="301">
                  <c:v>3.7070000000000012</c:v>
                </c:pt>
                <c:pt idx="302">
                  <c:v>3.796999999999997</c:v>
                </c:pt>
                <c:pt idx="303">
                  <c:v>4.0630000000000006</c:v>
                </c:pt>
                <c:pt idx="304">
                  <c:v>4.796999999999997</c:v>
                </c:pt>
                <c:pt idx="305">
                  <c:v>6.0679999999999916</c:v>
                </c:pt>
                <c:pt idx="306">
                  <c:v>7.5569999999999986</c:v>
                </c:pt>
                <c:pt idx="307">
                  <c:v>9.15</c:v>
                </c:pt>
                <c:pt idx="308">
                  <c:v>10.911</c:v>
                </c:pt>
                <c:pt idx="309">
                  <c:v>12.807</c:v>
                </c:pt>
                <c:pt idx="310">
                  <c:v>14.790999999999999</c:v>
                </c:pt>
                <c:pt idx="311">
                  <c:v>16.939</c:v>
                </c:pt>
                <c:pt idx="312">
                  <c:v>19.826000000000001</c:v>
                </c:pt>
                <c:pt idx="313">
                  <c:v>26.454999999999991</c:v>
                </c:pt>
                <c:pt idx="314">
                  <c:v>30.274000000000001</c:v>
                </c:pt>
                <c:pt idx="315">
                  <c:v>32.273000000000003</c:v>
                </c:pt>
                <c:pt idx="316">
                  <c:v>33.635000000000012</c:v>
                </c:pt>
                <c:pt idx="317">
                  <c:v>34.67</c:v>
                </c:pt>
                <c:pt idx="318">
                  <c:v>35.503</c:v>
                </c:pt>
                <c:pt idx="319">
                  <c:v>36.200000000000003</c:v>
                </c:pt>
                <c:pt idx="320">
                  <c:v>36.797000000000011</c:v>
                </c:pt>
                <c:pt idx="321">
                  <c:v>37.314999999999998</c:v>
                </c:pt>
                <c:pt idx="322">
                  <c:v>37.758000000000003</c:v>
                </c:pt>
                <c:pt idx="323">
                  <c:v>37.956999999999994</c:v>
                </c:pt>
                <c:pt idx="324">
                  <c:v>37.775000000000013</c:v>
                </c:pt>
                <c:pt idx="325">
                  <c:v>37.356999999999992</c:v>
                </c:pt>
                <c:pt idx="326">
                  <c:v>36.854999999999997</c:v>
                </c:pt>
                <c:pt idx="327">
                  <c:v>36.275000000000013</c:v>
                </c:pt>
                <c:pt idx="328">
                  <c:v>35.598000000000013</c:v>
                </c:pt>
                <c:pt idx="329">
                  <c:v>34.789000000000001</c:v>
                </c:pt>
                <c:pt idx="330">
                  <c:v>33.788000000000011</c:v>
                </c:pt>
                <c:pt idx="331">
                  <c:v>32.480000000000004</c:v>
                </c:pt>
                <c:pt idx="332">
                  <c:v>30.596</c:v>
                </c:pt>
                <c:pt idx="333">
                  <c:v>27.184999999999999</c:v>
                </c:pt>
                <c:pt idx="334">
                  <c:v>21.946999999999992</c:v>
                </c:pt>
                <c:pt idx="335">
                  <c:v>19.216000000000001</c:v>
                </c:pt>
                <c:pt idx="336">
                  <c:v>17.298999999999992</c:v>
                </c:pt>
                <c:pt idx="337">
                  <c:v>15.582000000000004</c:v>
                </c:pt>
                <c:pt idx="338">
                  <c:v>13.946</c:v>
                </c:pt>
                <c:pt idx="339">
                  <c:v>12.436</c:v>
                </c:pt>
                <c:pt idx="340">
                  <c:v>10.958</c:v>
                </c:pt>
                <c:pt idx="341">
                  <c:v>9.475000000000005</c:v>
                </c:pt>
                <c:pt idx="342">
                  <c:v>8.1670000000000016</c:v>
                </c:pt>
                <c:pt idx="343">
                  <c:v>7.0910000000000011</c:v>
                </c:pt>
                <c:pt idx="344">
                  <c:v>6.3909999999999956</c:v>
                </c:pt>
                <c:pt idx="345">
                  <c:v>6.0559999999999956</c:v>
                </c:pt>
                <c:pt idx="346">
                  <c:v>6.0169999999999995</c:v>
                </c:pt>
                <c:pt idx="347">
                  <c:v>6.078000000000003</c:v>
                </c:pt>
                <c:pt idx="348">
                  <c:v>6.1829999999999981</c:v>
                </c:pt>
                <c:pt idx="349">
                  <c:v>6.2560000000000002</c:v>
                </c:pt>
                <c:pt idx="350">
                  <c:v>6.2629999999999946</c:v>
                </c:pt>
                <c:pt idx="351">
                  <c:v>6.2719999999999994</c:v>
                </c:pt>
                <c:pt idx="352">
                  <c:v>6.2539999999999978</c:v>
                </c:pt>
                <c:pt idx="353">
                  <c:v>6.1890000000000001</c:v>
                </c:pt>
                <c:pt idx="354">
                  <c:v>6.1149999999999958</c:v>
                </c:pt>
                <c:pt idx="355">
                  <c:v>6.0349999999999966</c:v>
                </c:pt>
                <c:pt idx="356">
                  <c:v>5.9260000000000019</c:v>
                </c:pt>
                <c:pt idx="357">
                  <c:v>5.7879999999999967</c:v>
                </c:pt>
                <c:pt idx="358">
                  <c:v>5.6890000000000001</c:v>
                </c:pt>
                <c:pt idx="359">
                  <c:v>5.5919999999999987</c:v>
                </c:pt>
                <c:pt idx="360">
                  <c:v>5.5189999999999966</c:v>
                </c:pt>
                <c:pt idx="361">
                  <c:v>5.4110000000000014</c:v>
                </c:pt>
                <c:pt idx="362">
                  <c:v>5.3519999999999968</c:v>
                </c:pt>
                <c:pt idx="363">
                  <c:v>5.4040000000000026</c:v>
                </c:pt>
                <c:pt idx="364">
                  <c:v>5.490000000000002</c:v>
                </c:pt>
                <c:pt idx="365">
                  <c:v>5.6510000000000007</c:v>
                </c:pt>
                <c:pt idx="366">
                  <c:v>5.7490000000000023</c:v>
                </c:pt>
                <c:pt idx="367">
                  <c:v>5.7999999999999972</c:v>
                </c:pt>
                <c:pt idx="368">
                  <c:v>5.8539999999999957</c:v>
                </c:pt>
                <c:pt idx="369">
                  <c:v>5.9510000000000014</c:v>
                </c:pt>
                <c:pt idx="370">
                  <c:v>6.1139999999999946</c:v>
                </c:pt>
                <c:pt idx="371">
                  <c:v>6.2790000000000052</c:v>
                </c:pt>
                <c:pt idx="372">
                  <c:v>6.3539999999999957</c:v>
                </c:pt>
                <c:pt idx="373">
                  <c:v>6.3350000000000009</c:v>
                </c:pt>
                <c:pt idx="374">
                  <c:v>6.2860000000000014</c:v>
                </c:pt>
                <c:pt idx="375">
                  <c:v>6.1829999999999981</c:v>
                </c:pt>
                <c:pt idx="376">
                  <c:v>6.1030000000000015</c:v>
                </c:pt>
                <c:pt idx="377">
                  <c:v>6.0630000000000006</c:v>
                </c:pt>
                <c:pt idx="378">
                  <c:v>5.9910000000000014</c:v>
                </c:pt>
                <c:pt idx="379">
                  <c:v>5.9990000000000023</c:v>
                </c:pt>
                <c:pt idx="380">
                  <c:v>5.990000000000002</c:v>
                </c:pt>
                <c:pt idx="381">
                  <c:v>5.9179999999999966</c:v>
                </c:pt>
                <c:pt idx="382">
                  <c:v>5.9010000000000034</c:v>
                </c:pt>
                <c:pt idx="383">
                  <c:v>5.9209999999999976</c:v>
                </c:pt>
                <c:pt idx="384">
                  <c:v>5.9119999999999999</c:v>
                </c:pt>
                <c:pt idx="385">
                  <c:v>5.9029999999999987</c:v>
                </c:pt>
                <c:pt idx="386">
                  <c:v>5.9590000000000032</c:v>
                </c:pt>
                <c:pt idx="387">
                  <c:v>6</c:v>
                </c:pt>
                <c:pt idx="388">
                  <c:v>5.9939999999999998</c:v>
                </c:pt>
                <c:pt idx="389">
                  <c:v>5.8879999999999946</c:v>
                </c:pt>
                <c:pt idx="390">
                  <c:v>5.740000000000002</c:v>
                </c:pt>
                <c:pt idx="391">
                  <c:v>5.6490000000000009</c:v>
                </c:pt>
                <c:pt idx="392">
                  <c:v>5.6119999999999965</c:v>
                </c:pt>
                <c:pt idx="393">
                  <c:v>5.6349999999999945</c:v>
                </c:pt>
                <c:pt idx="394">
                  <c:v>5.6649999999999894</c:v>
                </c:pt>
                <c:pt idx="395">
                  <c:v>5.6519999999999975</c:v>
                </c:pt>
                <c:pt idx="396">
                  <c:v>5.6109999999999918</c:v>
                </c:pt>
                <c:pt idx="397">
                  <c:v>5.6339999999999977</c:v>
                </c:pt>
                <c:pt idx="398">
                  <c:v>5.6809999999999956</c:v>
                </c:pt>
                <c:pt idx="399">
                  <c:v>5.6499999999999977</c:v>
                </c:pt>
                <c:pt idx="400">
                  <c:v>5.6219999999999946</c:v>
                </c:pt>
                <c:pt idx="401">
                  <c:v>5.6439999999999957</c:v>
                </c:pt>
                <c:pt idx="402">
                  <c:v>5.7049999999999956</c:v>
                </c:pt>
                <c:pt idx="403">
                  <c:v>5.7209999999999956</c:v>
                </c:pt>
                <c:pt idx="404">
                  <c:v>5.6939999999999973</c:v>
                </c:pt>
                <c:pt idx="405">
                  <c:v>5.6709999999999976</c:v>
                </c:pt>
                <c:pt idx="406">
                  <c:v>5.4350000000000023</c:v>
                </c:pt>
                <c:pt idx="407">
                  <c:v>4.9179999999999966</c:v>
                </c:pt>
                <c:pt idx="408">
                  <c:v>4.8999999999999986</c:v>
                </c:pt>
                <c:pt idx="409">
                  <c:v>5.6890000000000001</c:v>
                </c:pt>
                <c:pt idx="410">
                  <c:v>6.5750000000000028</c:v>
                </c:pt>
                <c:pt idx="411">
                  <c:v>7.75</c:v>
                </c:pt>
                <c:pt idx="412">
                  <c:v>9.3470000000000013</c:v>
                </c:pt>
                <c:pt idx="413">
                  <c:v>11.239999999999998</c:v>
                </c:pt>
                <c:pt idx="414">
                  <c:v>13.218999999999999</c:v>
                </c:pt>
                <c:pt idx="415">
                  <c:v>15.485000000000005</c:v>
                </c:pt>
                <c:pt idx="416">
                  <c:v>25.461999999999989</c:v>
                </c:pt>
                <c:pt idx="417">
                  <c:v>29.843</c:v>
                </c:pt>
                <c:pt idx="418">
                  <c:v>31.977</c:v>
                </c:pt>
                <c:pt idx="419">
                  <c:v>33.397000000000006</c:v>
                </c:pt>
                <c:pt idx="420">
                  <c:v>34.465000000000003</c:v>
                </c:pt>
                <c:pt idx="421">
                  <c:v>35.318999999999996</c:v>
                </c:pt>
                <c:pt idx="422">
                  <c:v>36.031000000000006</c:v>
                </c:pt>
                <c:pt idx="423">
                  <c:v>36.64</c:v>
                </c:pt>
                <c:pt idx="424">
                  <c:v>37.17</c:v>
                </c:pt>
                <c:pt idx="425">
                  <c:v>37.637</c:v>
                </c:pt>
                <c:pt idx="426">
                  <c:v>37.849000000000004</c:v>
                </c:pt>
                <c:pt idx="427">
                  <c:v>37.843000000000004</c:v>
                </c:pt>
                <c:pt idx="428">
                  <c:v>37.630000000000003</c:v>
                </c:pt>
                <c:pt idx="429">
                  <c:v>37.167000000000002</c:v>
                </c:pt>
                <c:pt idx="430">
                  <c:v>36.635000000000012</c:v>
                </c:pt>
                <c:pt idx="431">
                  <c:v>36.026000000000003</c:v>
                </c:pt>
                <c:pt idx="432">
                  <c:v>35.314999999999998</c:v>
                </c:pt>
                <c:pt idx="433">
                  <c:v>34.463000000000001</c:v>
                </c:pt>
                <c:pt idx="434">
                  <c:v>33.403000000000006</c:v>
                </c:pt>
                <c:pt idx="435">
                  <c:v>31.997</c:v>
                </c:pt>
                <c:pt idx="436">
                  <c:v>29.907</c:v>
                </c:pt>
                <c:pt idx="437">
                  <c:v>25.731999999999999</c:v>
                </c:pt>
                <c:pt idx="438">
                  <c:v>17.327999999999999</c:v>
                </c:pt>
                <c:pt idx="439">
                  <c:v>14.78</c:v>
                </c:pt>
                <c:pt idx="440">
                  <c:v>13.018000000000001</c:v>
                </c:pt>
                <c:pt idx="441">
                  <c:v>11.444000000000001</c:v>
                </c:pt>
                <c:pt idx="442">
                  <c:v>9.9970000000000034</c:v>
                </c:pt>
                <c:pt idx="443">
                  <c:v>8.6460000000000008</c:v>
                </c:pt>
                <c:pt idx="444">
                  <c:v>7.6109999999999918</c:v>
                </c:pt>
                <c:pt idx="445">
                  <c:v>6.8219999999999974</c:v>
                </c:pt>
                <c:pt idx="446">
                  <c:v>6.0720000000000027</c:v>
                </c:pt>
                <c:pt idx="447">
                  <c:v>5.5549999999999979</c:v>
                </c:pt>
                <c:pt idx="448">
                  <c:v>5.2229999999999945</c:v>
                </c:pt>
                <c:pt idx="449">
                  <c:v>5.1079999999999908</c:v>
                </c:pt>
                <c:pt idx="450">
                  <c:v>5.0639999999999965</c:v>
                </c:pt>
                <c:pt idx="451">
                  <c:v>5.0080000000000027</c:v>
                </c:pt>
                <c:pt idx="452">
                  <c:v>4.9919999999999973</c:v>
                </c:pt>
                <c:pt idx="453">
                  <c:v>4.9639999999999986</c:v>
                </c:pt>
                <c:pt idx="454">
                  <c:v>4.929000000000002</c:v>
                </c:pt>
                <c:pt idx="455">
                  <c:v>4.9450000000000003</c:v>
                </c:pt>
                <c:pt idx="456">
                  <c:v>5</c:v>
                </c:pt>
                <c:pt idx="457">
                  <c:v>5.0459999999999976</c:v>
                </c:pt>
                <c:pt idx="458">
                  <c:v>5.1090000000000018</c:v>
                </c:pt>
                <c:pt idx="459">
                  <c:v>5.1869999999999976</c:v>
                </c:pt>
                <c:pt idx="460">
                  <c:v>5.2250000000000005</c:v>
                </c:pt>
                <c:pt idx="461">
                  <c:v>5.2340000000000018</c:v>
                </c:pt>
                <c:pt idx="462">
                  <c:v>5.2410000000000014</c:v>
                </c:pt>
                <c:pt idx="463">
                  <c:v>5.2619999999999996</c:v>
                </c:pt>
                <c:pt idx="464">
                  <c:v>5.3029999999999946</c:v>
                </c:pt>
                <c:pt idx="465">
                  <c:v>5.3269999999999946</c:v>
                </c:pt>
                <c:pt idx="466">
                  <c:v>5.3350000000000009</c:v>
                </c:pt>
                <c:pt idx="467">
                  <c:v>5.338000000000001</c:v>
                </c:pt>
                <c:pt idx="468">
                  <c:v>5.3199999999999976</c:v>
                </c:pt>
                <c:pt idx="469">
                  <c:v>5.2879999999999967</c:v>
                </c:pt>
                <c:pt idx="470">
                  <c:v>5.2779999999999987</c:v>
                </c:pt>
                <c:pt idx="471">
                  <c:v>5.2749999999999986</c:v>
                </c:pt>
                <c:pt idx="472">
                  <c:v>5.2490000000000023</c:v>
                </c:pt>
                <c:pt idx="473">
                  <c:v>5.2310000000000034</c:v>
                </c:pt>
                <c:pt idx="474">
                  <c:v>5.2539999999999978</c:v>
                </c:pt>
                <c:pt idx="475">
                  <c:v>5.3299999999999956</c:v>
                </c:pt>
                <c:pt idx="476">
                  <c:v>5.4260000000000019</c:v>
                </c:pt>
                <c:pt idx="477">
                  <c:v>5.5080000000000027</c:v>
                </c:pt>
                <c:pt idx="478">
                  <c:v>5.5480000000000018</c:v>
                </c:pt>
                <c:pt idx="479">
                  <c:v>5.5519999999999996</c:v>
                </c:pt>
                <c:pt idx="480">
                  <c:v>5.5</c:v>
                </c:pt>
                <c:pt idx="481">
                  <c:v>5.4470000000000027</c:v>
                </c:pt>
                <c:pt idx="482">
                  <c:v>5.4590000000000032</c:v>
                </c:pt>
                <c:pt idx="483">
                  <c:v>5.4769999999999985</c:v>
                </c:pt>
                <c:pt idx="484">
                  <c:v>5.3960000000000008</c:v>
                </c:pt>
                <c:pt idx="485">
                  <c:v>5.259999999999998</c:v>
                </c:pt>
                <c:pt idx="486">
                  <c:v>5.1129999999999978</c:v>
                </c:pt>
                <c:pt idx="487">
                  <c:v>4.9500000000000028</c:v>
                </c:pt>
                <c:pt idx="488">
                  <c:v>4.8509999999999955</c:v>
                </c:pt>
                <c:pt idx="489">
                  <c:v>4.7410000000000014</c:v>
                </c:pt>
                <c:pt idx="490">
                  <c:v>4.6659999999999906</c:v>
                </c:pt>
                <c:pt idx="491">
                  <c:v>4.6259999999999915</c:v>
                </c:pt>
                <c:pt idx="492">
                  <c:v>4.54</c:v>
                </c:pt>
                <c:pt idx="493">
                  <c:v>4.4390000000000027</c:v>
                </c:pt>
                <c:pt idx="494">
                  <c:v>4.3879999999999946</c:v>
                </c:pt>
                <c:pt idx="495">
                  <c:v>4.3249999999999966</c:v>
                </c:pt>
                <c:pt idx="496">
                  <c:v>4.0379999999999967</c:v>
                </c:pt>
                <c:pt idx="497">
                  <c:v>3.5180000000000007</c:v>
                </c:pt>
                <c:pt idx="498">
                  <c:v>3.2159999999999997</c:v>
                </c:pt>
                <c:pt idx="499">
                  <c:v>3.2689999999999992</c:v>
                </c:pt>
                <c:pt idx="500">
                  <c:v>3.3089999999999971</c:v>
                </c:pt>
                <c:pt idx="501">
                  <c:v>3.2840000000000011</c:v>
                </c:pt>
                <c:pt idx="502">
                  <c:v>3.2479999999999984</c:v>
                </c:pt>
                <c:pt idx="503">
                  <c:v>3.198</c:v>
                </c:pt>
                <c:pt idx="504">
                  <c:v>3.1880000000000033</c:v>
                </c:pt>
                <c:pt idx="505">
                  <c:v>3.226</c:v>
                </c:pt>
                <c:pt idx="506">
                  <c:v>3.4659999999999997</c:v>
                </c:pt>
                <c:pt idx="507">
                  <c:v>3.9119999999999977</c:v>
                </c:pt>
                <c:pt idx="508">
                  <c:v>4.0609999999999982</c:v>
                </c:pt>
                <c:pt idx="509">
                  <c:v>3.9410000000000021</c:v>
                </c:pt>
                <c:pt idx="510">
                  <c:v>3.8689999999999998</c:v>
                </c:pt>
                <c:pt idx="511">
                  <c:v>3.8489999999999971</c:v>
                </c:pt>
                <c:pt idx="512">
                  <c:v>3.8669999999999969</c:v>
                </c:pt>
                <c:pt idx="513">
                  <c:v>3.8519999999999968</c:v>
                </c:pt>
                <c:pt idx="514">
                  <c:v>3.877000000000002</c:v>
                </c:pt>
                <c:pt idx="515">
                  <c:v>4.0910000000000011</c:v>
                </c:pt>
                <c:pt idx="516">
                  <c:v>4.7310000000000034</c:v>
                </c:pt>
                <c:pt idx="517">
                  <c:v>5.9369999999999994</c:v>
                </c:pt>
                <c:pt idx="518">
                  <c:v>7.4230000000000018</c:v>
                </c:pt>
                <c:pt idx="519">
                  <c:v>8.990000000000002</c:v>
                </c:pt>
                <c:pt idx="520">
                  <c:v>10.941000000000001</c:v>
                </c:pt>
                <c:pt idx="521">
                  <c:v>12.923</c:v>
                </c:pt>
                <c:pt idx="522">
                  <c:v>14.997</c:v>
                </c:pt>
                <c:pt idx="523">
                  <c:v>17.404</c:v>
                </c:pt>
                <c:pt idx="524">
                  <c:v>25.521000000000001</c:v>
                </c:pt>
                <c:pt idx="525">
                  <c:v>29.676000000000005</c:v>
                </c:pt>
                <c:pt idx="526">
                  <c:v>31.757000000000001</c:v>
                </c:pt>
                <c:pt idx="527">
                  <c:v>33.156000000000006</c:v>
                </c:pt>
                <c:pt idx="528">
                  <c:v>34.211000000000006</c:v>
                </c:pt>
                <c:pt idx="529">
                  <c:v>35.056000000000004</c:v>
                </c:pt>
                <c:pt idx="530">
                  <c:v>35.760000000000012</c:v>
                </c:pt>
                <c:pt idx="531">
                  <c:v>36.363</c:v>
                </c:pt>
                <c:pt idx="532">
                  <c:v>36.886999999999993</c:v>
                </c:pt>
                <c:pt idx="533">
                  <c:v>37.346000000000004</c:v>
                </c:pt>
                <c:pt idx="534">
                  <c:v>37.553000000000004</c:v>
                </c:pt>
                <c:pt idx="535">
                  <c:v>37.36</c:v>
                </c:pt>
                <c:pt idx="536">
                  <c:v>36.922000000000011</c:v>
                </c:pt>
                <c:pt idx="537">
                  <c:v>36.399000000000001</c:v>
                </c:pt>
                <c:pt idx="538">
                  <c:v>35.799000000000021</c:v>
                </c:pt>
                <c:pt idx="539">
                  <c:v>35.1</c:v>
                </c:pt>
                <c:pt idx="540">
                  <c:v>34.266000000000012</c:v>
                </c:pt>
                <c:pt idx="541">
                  <c:v>33.231000000000002</c:v>
                </c:pt>
                <c:pt idx="542">
                  <c:v>31.867999999999999</c:v>
                </c:pt>
                <c:pt idx="543">
                  <c:v>29.873000000000001</c:v>
                </c:pt>
                <c:pt idx="544">
                  <c:v>26.076000000000001</c:v>
                </c:pt>
                <c:pt idx="545">
                  <c:v>19.071999999999999</c:v>
                </c:pt>
                <c:pt idx="546">
                  <c:v>15.047999999999998</c:v>
                </c:pt>
                <c:pt idx="547">
                  <c:v>13.069000000000004</c:v>
                </c:pt>
                <c:pt idx="548">
                  <c:v>11.242999999999999</c:v>
                </c:pt>
                <c:pt idx="549">
                  <c:v>9.588000000000001</c:v>
                </c:pt>
                <c:pt idx="550">
                  <c:v>7.9560000000000031</c:v>
                </c:pt>
                <c:pt idx="551">
                  <c:v>6.2060000000000031</c:v>
                </c:pt>
                <c:pt idx="552">
                  <c:v>4.5760000000000014</c:v>
                </c:pt>
                <c:pt idx="553">
                  <c:v>3.179000000000002</c:v>
                </c:pt>
                <c:pt idx="554">
                  <c:v>1.9399999999999964</c:v>
                </c:pt>
                <c:pt idx="555">
                  <c:v>1.1640000000000017</c:v>
                </c:pt>
                <c:pt idx="556">
                  <c:v>0.999000000000002</c:v>
                </c:pt>
                <c:pt idx="557">
                  <c:v>1.179000000000002</c:v>
                </c:pt>
                <c:pt idx="558">
                  <c:v>1.6319999999999972</c:v>
                </c:pt>
                <c:pt idx="559">
                  <c:v>2.1779999999999982</c:v>
                </c:pt>
                <c:pt idx="560">
                  <c:v>2.6189999999999998</c:v>
                </c:pt>
                <c:pt idx="561">
                  <c:v>2.999000000000001</c:v>
                </c:pt>
                <c:pt idx="562">
                  <c:v>3.1709999999999989</c:v>
                </c:pt>
                <c:pt idx="563">
                  <c:v>3.1030000000000033</c:v>
                </c:pt>
                <c:pt idx="564">
                  <c:v>3.0600000000000032</c:v>
                </c:pt>
                <c:pt idx="565">
                  <c:v>3.0399999999999987</c:v>
                </c:pt>
                <c:pt idx="566">
                  <c:v>3.002000000000002</c:v>
                </c:pt>
                <c:pt idx="567">
                  <c:v>2.9799999999999969</c:v>
                </c:pt>
                <c:pt idx="568">
                  <c:v>2.9549999999999979</c:v>
                </c:pt>
                <c:pt idx="569">
                  <c:v>2.9050000000000007</c:v>
                </c:pt>
                <c:pt idx="570">
                  <c:v>2.887</c:v>
                </c:pt>
                <c:pt idx="571">
                  <c:v>2.9019999999999997</c:v>
                </c:pt>
                <c:pt idx="572">
                  <c:v>2.857999999999997</c:v>
                </c:pt>
                <c:pt idx="573">
                  <c:v>2.7959999999999989</c:v>
                </c:pt>
                <c:pt idx="574">
                  <c:v>2.7490000000000032</c:v>
                </c:pt>
                <c:pt idx="575">
                  <c:v>2.7209999999999974</c:v>
                </c:pt>
                <c:pt idx="576">
                  <c:v>2.7010000000000001</c:v>
                </c:pt>
                <c:pt idx="577">
                  <c:v>2.6629999999999971</c:v>
                </c:pt>
                <c:pt idx="578">
                  <c:v>2.625</c:v>
                </c:pt>
                <c:pt idx="579">
                  <c:v>2.588000000000001</c:v>
                </c:pt>
                <c:pt idx="580">
                  <c:v>2.5789999999999997</c:v>
                </c:pt>
                <c:pt idx="581">
                  <c:v>2.5810000000000031</c:v>
                </c:pt>
                <c:pt idx="582">
                  <c:v>2.5949999999999989</c:v>
                </c:pt>
                <c:pt idx="583">
                  <c:v>2.529000000000003</c:v>
                </c:pt>
                <c:pt idx="584">
                  <c:v>2.4799999999999969</c:v>
                </c:pt>
                <c:pt idx="585">
                  <c:v>2.534999999999997</c:v>
                </c:pt>
                <c:pt idx="586">
                  <c:v>2.601</c:v>
                </c:pt>
                <c:pt idx="587">
                  <c:v>2.6529999999999987</c:v>
                </c:pt>
                <c:pt idx="588">
                  <c:v>2.671999999999997</c:v>
                </c:pt>
                <c:pt idx="589">
                  <c:v>2.6890000000000001</c:v>
                </c:pt>
                <c:pt idx="590">
                  <c:v>2.7190000000000007</c:v>
                </c:pt>
                <c:pt idx="591">
                  <c:v>2.7449999999999983</c:v>
                </c:pt>
                <c:pt idx="592">
                  <c:v>2.7559999999999998</c:v>
                </c:pt>
                <c:pt idx="593">
                  <c:v>2.8100000000000009</c:v>
                </c:pt>
                <c:pt idx="594">
                  <c:v>2.8449999999999989</c:v>
                </c:pt>
                <c:pt idx="595">
                  <c:v>2.7810000000000001</c:v>
                </c:pt>
                <c:pt idx="596">
                  <c:v>2.695999999999998</c:v>
                </c:pt>
                <c:pt idx="597">
                  <c:v>2.6580000000000008</c:v>
                </c:pt>
                <c:pt idx="598">
                  <c:v>2.6559999999999988</c:v>
                </c:pt>
                <c:pt idx="599">
                  <c:v>2.6680000000000001</c:v>
                </c:pt>
                <c:pt idx="600">
                  <c:v>2.6430000000000011</c:v>
                </c:pt>
                <c:pt idx="601">
                  <c:v>2.597999999999999</c:v>
                </c:pt>
                <c:pt idx="602">
                  <c:v>2.5940000000000007</c:v>
                </c:pt>
                <c:pt idx="603">
                  <c:v>2.6289999999999982</c:v>
                </c:pt>
                <c:pt idx="604">
                  <c:v>2.6339999999999999</c:v>
                </c:pt>
                <c:pt idx="605">
                  <c:v>2.590000000000003</c:v>
                </c:pt>
                <c:pt idx="606">
                  <c:v>2.534999999999997</c:v>
                </c:pt>
                <c:pt idx="607">
                  <c:v>2.5110000000000028</c:v>
                </c:pt>
                <c:pt idx="608">
                  <c:v>2.5339999999999989</c:v>
                </c:pt>
                <c:pt idx="609">
                  <c:v>2.5240000000000009</c:v>
                </c:pt>
                <c:pt idx="610">
                  <c:v>2.4939999999999998</c:v>
                </c:pt>
                <c:pt idx="611">
                  <c:v>2.496999999999999</c:v>
                </c:pt>
                <c:pt idx="612">
                  <c:v>2.4909999999999997</c:v>
                </c:pt>
                <c:pt idx="613">
                  <c:v>2.5069999999999979</c:v>
                </c:pt>
                <c:pt idx="614">
                  <c:v>2.57</c:v>
                </c:pt>
                <c:pt idx="615">
                  <c:v>2.64</c:v>
                </c:pt>
                <c:pt idx="616">
                  <c:v>2.7180000000000031</c:v>
                </c:pt>
                <c:pt idx="617">
                  <c:v>2.7710000000000008</c:v>
                </c:pt>
                <c:pt idx="618">
                  <c:v>2.8310000000000017</c:v>
                </c:pt>
                <c:pt idx="619">
                  <c:v>2.9189999999999969</c:v>
                </c:pt>
                <c:pt idx="620">
                  <c:v>3.0059999999999998</c:v>
                </c:pt>
                <c:pt idx="621">
                  <c:v>3.042000000000002</c:v>
                </c:pt>
                <c:pt idx="622">
                  <c:v>3.0570000000000022</c:v>
                </c:pt>
                <c:pt idx="623">
                  <c:v>3.0739999999999981</c:v>
                </c:pt>
                <c:pt idx="624">
                  <c:v>3.0949999999999989</c:v>
                </c:pt>
                <c:pt idx="625">
                  <c:v>3.1880000000000033</c:v>
                </c:pt>
                <c:pt idx="626">
                  <c:v>3.3499999999999988</c:v>
                </c:pt>
                <c:pt idx="627">
                  <c:v>3.6709999999999989</c:v>
                </c:pt>
                <c:pt idx="628">
                  <c:v>4.4260000000000019</c:v>
                </c:pt>
                <c:pt idx="629">
                  <c:v>5.5169999999999995</c:v>
                </c:pt>
                <c:pt idx="630">
                  <c:v>6.9519999999999982</c:v>
                </c:pt>
                <c:pt idx="631">
                  <c:v>8.3110000000000035</c:v>
                </c:pt>
                <c:pt idx="632">
                  <c:v>10.431000000000001</c:v>
                </c:pt>
                <c:pt idx="633">
                  <c:v>12.706</c:v>
                </c:pt>
                <c:pt idx="634">
                  <c:v>14.535</c:v>
                </c:pt>
                <c:pt idx="635">
                  <c:v>16.687000000000001</c:v>
                </c:pt>
                <c:pt idx="636">
                  <c:v>25.344999999999999</c:v>
                </c:pt>
                <c:pt idx="637">
                  <c:v>29.581</c:v>
                </c:pt>
                <c:pt idx="638">
                  <c:v>31.684000000000001</c:v>
                </c:pt>
                <c:pt idx="639">
                  <c:v>33.095000000000013</c:v>
                </c:pt>
                <c:pt idx="640">
                  <c:v>34.159000000000006</c:v>
                </c:pt>
                <c:pt idx="641">
                  <c:v>34.604000000000006</c:v>
                </c:pt>
                <c:pt idx="642">
                  <c:v>34.597000000000001</c:v>
                </c:pt>
                <c:pt idx="643">
                  <c:v>34.586000000000006</c:v>
                </c:pt>
                <c:pt idx="644">
                  <c:v>34.983000000000004</c:v>
                </c:pt>
                <c:pt idx="645">
                  <c:v>35.683</c:v>
                </c:pt>
                <c:pt idx="646">
                  <c:v>35.993000000000002</c:v>
                </c:pt>
                <c:pt idx="647">
                  <c:v>35.717000000000006</c:v>
                </c:pt>
                <c:pt idx="648">
                  <c:v>35.058</c:v>
                </c:pt>
                <c:pt idx="649">
                  <c:v>34.226000000000013</c:v>
                </c:pt>
                <c:pt idx="650">
                  <c:v>33.186</c:v>
                </c:pt>
                <c:pt idx="651">
                  <c:v>32.556000000000004</c:v>
                </c:pt>
                <c:pt idx="652">
                  <c:v>32.562000000000012</c:v>
                </c:pt>
                <c:pt idx="653">
                  <c:v>32.566000000000003</c:v>
                </c:pt>
                <c:pt idx="654">
                  <c:v>31.824000000000005</c:v>
                </c:pt>
                <c:pt idx="655">
                  <c:v>29.791999999999991</c:v>
                </c:pt>
                <c:pt idx="656">
                  <c:v>25.846</c:v>
                </c:pt>
                <c:pt idx="657">
                  <c:v>18.015000000000001</c:v>
                </c:pt>
                <c:pt idx="658">
                  <c:v>13.487</c:v>
                </c:pt>
                <c:pt idx="659">
                  <c:v>11.568</c:v>
                </c:pt>
                <c:pt idx="660">
                  <c:v>10.029</c:v>
                </c:pt>
                <c:pt idx="661">
                  <c:v>8.8100000000000023</c:v>
                </c:pt>
                <c:pt idx="662">
                  <c:v>7.3339999999999996</c:v>
                </c:pt>
                <c:pt idx="663">
                  <c:v>5.9969999999999999</c:v>
                </c:pt>
                <c:pt idx="664">
                  <c:v>4.9549999999999956</c:v>
                </c:pt>
                <c:pt idx="665">
                  <c:v>4.3169999999999966</c:v>
                </c:pt>
                <c:pt idx="666">
                  <c:v>3.7220000000000009</c:v>
                </c:pt>
                <c:pt idx="667">
                  <c:v>3.3539999999999988</c:v>
                </c:pt>
                <c:pt idx="668">
                  <c:v>3.2539999999999982</c:v>
                </c:pt>
                <c:pt idx="669">
                  <c:v>3.2159999999999997</c:v>
                </c:pt>
                <c:pt idx="670">
                  <c:v>3.115000000000002</c:v>
                </c:pt>
                <c:pt idx="671">
                  <c:v>2.8639999999999972</c:v>
                </c:pt>
                <c:pt idx="672">
                  <c:v>2.4119999999999977</c:v>
                </c:pt>
                <c:pt idx="673">
                  <c:v>2.0919999999999987</c:v>
                </c:pt>
                <c:pt idx="674">
                  <c:v>2.0330000000000008</c:v>
                </c:pt>
                <c:pt idx="675">
                  <c:v>1.9549999999999979</c:v>
                </c:pt>
                <c:pt idx="676">
                  <c:v>1.9519999999999964</c:v>
                </c:pt>
                <c:pt idx="677">
                  <c:v>2.0210000000000008</c:v>
                </c:pt>
                <c:pt idx="678">
                  <c:v>2.0720000000000027</c:v>
                </c:pt>
                <c:pt idx="679">
                  <c:v>2.0670000000000002</c:v>
                </c:pt>
                <c:pt idx="680">
                  <c:v>2.0589999999999971</c:v>
                </c:pt>
                <c:pt idx="681">
                  <c:v>2.320999999999998</c:v>
                </c:pt>
                <c:pt idx="682">
                  <c:v>2.7580000000000031</c:v>
                </c:pt>
                <c:pt idx="683">
                  <c:v>3.002000000000002</c:v>
                </c:pt>
                <c:pt idx="684">
                  <c:v>3.027000000000001</c:v>
                </c:pt>
                <c:pt idx="685">
                  <c:v>3.0739999999999981</c:v>
                </c:pt>
                <c:pt idx="686">
                  <c:v>3.097999999999999</c:v>
                </c:pt>
                <c:pt idx="687">
                  <c:v>3.0589999999999971</c:v>
                </c:pt>
                <c:pt idx="688">
                  <c:v>3.0110000000000028</c:v>
                </c:pt>
                <c:pt idx="689">
                  <c:v>2.9810000000000021</c:v>
                </c:pt>
                <c:pt idx="690">
                  <c:v>2.988</c:v>
                </c:pt>
                <c:pt idx="691">
                  <c:v>2.982999999999997</c:v>
                </c:pt>
                <c:pt idx="692">
                  <c:v>2.9470000000000032</c:v>
                </c:pt>
                <c:pt idx="693">
                  <c:v>2.8609999999999971</c:v>
                </c:pt>
                <c:pt idx="694">
                  <c:v>2.789000000000001</c:v>
                </c:pt>
                <c:pt idx="695">
                  <c:v>2.7209999999999974</c:v>
                </c:pt>
                <c:pt idx="696">
                  <c:v>2.6559999999999988</c:v>
                </c:pt>
                <c:pt idx="697">
                  <c:v>2.619999999999997</c:v>
                </c:pt>
                <c:pt idx="698">
                  <c:v>2.6339999999999999</c:v>
                </c:pt>
                <c:pt idx="699">
                  <c:v>2.661999999999999</c:v>
                </c:pt>
                <c:pt idx="700">
                  <c:v>2.6319999999999979</c:v>
                </c:pt>
                <c:pt idx="701">
                  <c:v>2.6219999999999999</c:v>
                </c:pt>
                <c:pt idx="702">
                  <c:v>2.6409999999999982</c:v>
                </c:pt>
                <c:pt idx="703">
                  <c:v>2.6919999999999997</c:v>
                </c:pt>
                <c:pt idx="704">
                  <c:v>2.7730000000000032</c:v>
                </c:pt>
                <c:pt idx="705">
                  <c:v>2.8440000000000007</c:v>
                </c:pt>
                <c:pt idx="706">
                  <c:v>2.862000000000001</c:v>
                </c:pt>
                <c:pt idx="707">
                  <c:v>2.8489999999999971</c:v>
                </c:pt>
                <c:pt idx="708">
                  <c:v>2.8079999999999998</c:v>
                </c:pt>
                <c:pt idx="709">
                  <c:v>2.8079999999999998</c:v>
                </c:pt>
                <c:pt idx="710">
                  <c:v>2.9129999999999967</c:v>
                </c:pt>
                <c:pt idx="711">
                  <c:v>3.0300000000000007</c:v>
                </c:pt>
                <c:pt idx="712">
                  <c:v>3.112000000000001</c:v>
                </c:pt>
                <c:pt idx="713">
                  <c:v>3.1739999999999999</c:v>
                </c:pt>
                <c:pt idx="714">
                  <c:v>3.1809999999999983</c:v>
                </c:pt>
                <c:pt idx="715">
                  <c:v>3.198</c:v>
                </c:pt>
                <c:pt idx="716">
                  <c:v>3.2999999999999972</c:v>
                </c:pt>
                <c:pt idx="717">
                  <c:v>3.3809999999999998</c:v>
                </c:pt>
                <c:pt idx="718">
                  <c:v>3.4719999999999986</c:v>
                </c:pt>
                <c:pt idx="719">
                  <c:v>3.5249999999999999</c:v>
                </c:pt>
                <c:pt idx="720">
                  <c:v>3.5159999999999978</c:v>
                </c:pt>
                <c:pt idx="721">
                  <c:v>3.531999999999996</c:v>
                </c:pt>
                <c:pt idx="722">
                  <c:v>3.531999999999996</c:v>
                </c:pt>
                <c:pt idx="723">
                  <c:v>3.2849999999999975</c:v>
                </c:pt>
                <c:pt idx="724">
                  <c:v>2.820999999999998</c:v>
                </c:pt>
                <c:pt idx="725">
                  <c:v>2.5549999999999997</c:v>
                </c:pt>
                <c:pt idx="726">
                  <c:v>2.445999999999998</c:v>
                </c:pt>
                <c:pt idx="727">
                  <c:v>2.369999999999997</c:v>
                </c:pt>
                <c:pt idx="728">
                  <c:v>2.292000000000002</c:v>
                </c:pt>
                <c:pt idx="729">
                  <c:v>2.2019999999999982</c:v>
                </c:pt>
                <c:pt idx="730">
                  <c:v>2.1169999999999969</c:v>
                </c:pt>
                <c:pt idx="731">
                  <c:v>1.978999999999999</c:v>
                </c:pt>
                <c:pt idx="732">
                  <c:v>1.9020000000000017</c:v>
                </c:pt>
                <c:pt idx="733">
                  <c:v>2.1460000000000008</c:v>
                </c:pt>
                <c:pt idx="734">
                  <c:v>2.6390000000000029</c:v>
                </c:pt>
                <c:pt idx="735">
                  <c:v>2.8930000000000007</c:v>
                </c:pt>
                <c:pt idx="736">
                  <c:v>2.9380000000000011</c:v>
                </c:pt>
                <c:pt idx="737">
                  <c:v>2.9719999999999986</c:v>
                </c:pt>
                <c:pt idx="738">
                  <c:v>2.9590000000000027</c:v>
                </c:pt>
                <c:pt idx="739">
                  <c:v>2.9470000000000032</c:v>
                </c:pt>
                <c:pt idx="740">
                  <c:v>2.965000000000003</c:v>
                </c:pt>
                <c:pt idx="741">
                  <c:v>2.982999999999997</c:v>
                </c:pt>
                <c:pt idx="742">
                  <c:v>2.996999999999999</c:v>
                </c:pt>
                <c:pt idx="743">
                  <c:v>3.0330000000000008</c:v>
                </c:pt>
                <c:pt idx="744">
                  <c:v>3.0379999999999971</c:v>
                </c:pt>
                <c:pt idx="745">
                  <c:v>2.9719999999999986</c:v>
                </c:pt>
                <c:pt idx="746">
                  <c:v>2.8860000000000028</c:v>
                </c:pt>
                <c:pt idx="747">
                  <c:v>2.8389999999999977</c:v>
                </c:pt>
                <c:pt idx="748">
                  <c:v>2.8409999999999997</c:v>
                </c:pt>
                <c:pt idx="749">
                  <c:v>2.8319999999999967</c:v>
                </c:pt>
                <c:pt idx="750">
                  <c:v>2.823</c:v>
                </c:pt>
                <c:pt idx="751">
                  <c:v>2.8409999999999997</c:v>
                </c:pt>
                <c:pt idx="752">
                  <c:v>2.8639999999999972</c:v>
                </c:pt>
                <c:pt idx="753">
                  <c:v>3.6610000000000009</c:v>
                </c:pt>
                <c:pt idx="754">
                  <c:v>4.9350000000000023</c:v>
                </c:pt>
                <c:pt idx="755">
                  <c:v>5.9690000000000012</c:v>
                </c:pt>
                <c:pt idx="756">
                  <c:v>6.7830000000000013</c:v>
                </c:pt>
                <c:pt idx="757">
                  <c:v>7.3890000000000029</c:v>
                </c:pt>
                <c:pt idx="758">
                  <c:v>7.8299999999999956</c:v>
                </c:pt>
                <c:pt idx="759">
                  <c:v>8.32</c:v>
                </c:pt>
                <c:pt idx="760">
                  <c:v>8.8510000000000026</c:v>
                </c:pt>
                <c:pt idx="761">
                  <c:v>9.3480000000000008</c:v>
                </c:pt>
                <c:pt idx="762">
                  <c:v>9.7879999999999967</c:v>
                </c:pt>
                <c:pt idx="763">
                  <c:v>9.8060000000000027</c:v>
                </c:pt>
                <c:pt idx="764">
                  <c:v>9.4420000000000002</c:v>
                </c:pt>
                <c:pt idx="765">
                  <c:v>9.0230000000000032</c:v>
                </c:pt>
                <c:pt idx="766">
                  <c:v>8.5710000000000015</c:v>
                </c:pt>
                <c:pt idx="767">
                  <c:v>8.120000000000001</c:v>
                </c:pt>
                <c:pt idx="768">
                  <c:v>7.6969999999999974</c:v>
                </c:pt>
                <c:pt idx="769">
                  <c:v>7.1400000000000006</c:v>
                </c:pt>
                <c:pt idx="770">
                  <c:v>6.3279999999999967</c:v>
                </c:pt>
                <c:pt idx="771">
                  <c:v>5.232999999999997</c:v>
                </c:pt>
                <c:pt idx="772">
                  <c:v>3.637</c:v>
                </c:pt>
                <c:pt idx="773">
                  <c:v>3.7680000000000011</c:v>
                </c:pt>
                <c:pt idx="774">
                  <c:v>3.7740000000000009</c:v>
                </c:pt>
                <c:pt idx="775">
                  <c:v>3.722999999999999</c:v>
                </c:pt>
                <c:pt idx="776">
                  <c:v>3.6680000000000001</c:v>
                </c:pt>
                <c:pt idx="777">
                  <c:v>3.625</c:v>
                </c:pt>
                <c:pt idx="778">
                  <c:v>3.6210000000000022</c:v>
                </c:pt>
                <c:pt idx="779">
                  <c:v>3.6730000000000032</c:v>
                </c:pt>
                <c:pt idx="780">
                  <c:v>3.665</c:v>
                </c:pt>
                <c:pt idx="781">
                  <c:v>3.6439999999999992</c:v>
                </c:pt>
                <c:pt idx="782">
                  <c:v>3.695999999999998</c:v>
                </c:pt>
                <c:pt idx="783">
                  <c:v>3.7340000000000022</c:v>
                </c:pt>
                <c:pt idx="784">
                  <c:v>3.7530000000000001</c:v>
                </c:pt>
                <c:pt idx="785">
                  <c:v>3.8259999999999987</c:v>
                </c:pt>
                <c:pt idx="786">
                  <c:v>3.8879999999999981</c:v>
                </c:pt>
                <c:pt idx="787">
                  <c:v>3.9449999999999998</c:v>
                </c:pt>
                <c:pt idx="788">
                  <c:v>4.0050000000000026</c:v>
                </c:pt>
                <c:pt idx="789">
                  <c:v>4.0189999999999966</c:v>
                </c:pt>
                <c:pt idx="790">
                  <c:v>4.0669999999999966</c:v>
                </c:pt>
                <c:pt idx="791">
                  <c:v>4.1330000000000027</c:v>
                </c:pt>
                <c:pt idx="792">
                  <c:v>4.1519999999999975</c:v>
                </c:pt>
                <c:pt idx="793">
                  <c:v>4.1819999999999986</c:v>
                </c:pt>
                <c:pt idx="794">
                  <c:v>4.2269999999999968</c:v>
                </c:pt>
                <c:pt idx="795">
                  <c:v>4.2479999999999976</c:v>
                </c:pt>
                <c:pt idx="796">
                  <c:v>4.2950000000000017</c:v>
                </c:pt>
                <c:pt idx="797">
                  <c:v>4.3469999999999986</c:v>
                </c:pt>
                <c:pt idx="798">
                  <c:v>4.3780000000000001</c:v>
                </c:pt>
                <c:pt idx="799">
                  <c:v>4.4330000000000025</c:v>
                </c:pt>
                <c:pt idx="800">
                  <c:v>4.463000000000001</c:v>
                </c:pt>
                <c:pt idx="801">
                  <c:v>4.4960000000000022</c:v>
                </c:pt>
                <c:pt idx="802">
                  <c:v>4.5750000000000028</c:v>
                </c:pt>
                <c:pt idx="803">
                  <c:v>4.6300000000000017</c:v>
                </c:pt>
                <c:pt idx="804">
                  <c:v>4.7169999999999987</c:v>
                </c:pt>
                <c:pt idx="805">
                  <c:v>4.8239999999999945</c:v>
                </c:pt>
                <c:pt idx="806">
                  <c:v>4.9540000000000006</c:v>
                </c:pt>
                <c:pt idx="807">
                  <c:v>5.0409999999999968</c:v>
                </c:pt>
                <c:pt idx="808">
                  <c:v>5.0930000000000026</c:v>
                </c:pt>
                <c:pt idx="809">
                  <c:v>5.1880000000000006</c:v>
                </c:pt>
                <c:pt idx="810">
                  <c:v>5.3169999999999966</c:v>
                </c:pt>
                <c:pt idx="811">
                  <c:v>5.4480000000000004</c:v>
                </c:pt>
                <c:pt idx="812">
                  <c:v>5.5090000000000003</c:v>
                </c:pt>
                <c:pt idx="813">
                  <c:v>5.5790000000000024</c:v>
                </c:pt>
                <c:pt idx="814">
                  <c:v>5.6249999999999902</c:v>
                </c:pt>
                <c:pt idx="815">
                  <c:v>5.6339999999999977</c:v>
                </c:pt>
                <c:pt idx="816">
                  <c:v>5.6019999999999968</c:v>
                </c:pt>
                <c:pt idx="817">
                  <c:v>5.57</c:v>
                </c:pt>
                <c:pt idx="818">
                  <c:v>5.5660000000000016</c:v>
                </c:pt>
                <c:pt idx="819">
                  <c:v>5.5420000000000016</c:v>
                </c:pt>
                <c:pt idx="820">
                  <c:v>5.5</c:v>
                </c:pt>
                <c:pt idx="821">
                  <c:v>5.4080000000000013</c:v>
                </c:pt>
                <c:pt idx="822">
                  <c:v>5.3759999999999977</c:v>
                </c:pt>
                <c:pt idx="823">
                  <c:v>5.3469999999999986</c:v>
                </c:pt>
                <c:pt idx="824">
                  <c:v>5.2569999999999979</c:v>
                </c:pt>
                <c:pt idx="825">
                  <c:v>5.2430000000000021</c:v>
                </c:pt>
                <c:pt idx="826">
                  <c:v>5.2999999999999972</c:v>
                </c:pt>
                <c:pt idx="827">
                  <c:v>5.3990000000000009</c:v>
                </c:pt>
                <c:pt idx="828">
                  <c:v>5.4320000000000022</c:v>
                </c:pt>
                <c:pt idx="829">
                  <c:v>5.3560000000000016</c:v>
                </c:pt>
                <c:pt idx="830">
                  <c:v>5.2860000000000014</c:v>
                </c:pt>
                <c:pt idx="831">
                  <c:v>5.2419999999999973</c:v>
                </c:pt>
                <c:pt idx="832">
                  <c:v>5.1609999999999978</c:v>
                </c:pt>
                <c:pt idx="833">
                  <c:v>5.0900000000000016</c:v>
                </c:pt>
                <c:pt idx="834">
                  <c:v>5.0760000000000014</c:v>
                </c:pt>
                <c:pt idx="835">
                  <c:v>4.9720000000000013</c:v>
                </c:pt>
                <c:pt idx="836">
                  <c:v>4.8209999999999926</c:v>
                </c:pt>
                <c:pt idx="837">
                  <c:v>4.6949999999999941</c:v>
                </c:pt>
                <c:pt idx="838">
                  <c:v>4.6229999999999896</c:v>
                </c:pt>
                <c:pt idx="839">
                  <c:v>4.6300000000000017</c:v>
                </c:pt>
                <c:pt idx="840">
                  <c:v>4.6269999999999962</c:v>
                </c:pt>
                <c:pt idx="841">
                  <c:v>4.6269999999999962</c:v>
                </c:pt>
                <c:pt idx="842">
                  <c:v>4.6899999999999977</c:v>
                </c:pt>
                <c:pt idx="843">
                  <c:v>4.7590000000000003</c:v>
                </c:pt>
                <c:pt idx="844">
                  <c:v>4.7680000000000007</c:v>
                </c:pt>
                <c:pt idx="845">
                  <c:v>4.7659999999999947</c:v>
                </c:pt>
                <c:pt idx="846">
                  <c:v>4.7289999999999957</c:v>
                </c:pt>
                <c:pt idx="847">
                  <c:v>4.6519999999999975</c:v>
                </c:pt>
                <c:pt idx="848">
                  <c:v>4.5459999999999976</c:v>
                </c:pt>
                <c:pt idx="849">
                  <c:v>4.4760000000000026</c:v>
                </c:pt>
                <c:pt idx="850">
                  <c:v>4.4570000000000007</c:v>
                </c:pt>
                <c:pt idx="851">
                  <c:v>4.402000000000001</c:v>
                </c:pt>
                <c:pt idx="852">
                  <c:v>4.2749999999999986</c:v>
                </c:pt>
                <c:pt idx="853">
                  <c:v>4.1629999999999896</c:v>
                </c:pt>
                <c:pt idx="854">
                  <c:v>4.1060000000000016</c:v>
                </c:pt>
                <c:pt idx="855">
                  <c:v>4.0870000000000015</c:v>
                </c:pt>
                <c:pt idx="856">
                  <c:v>4.0850000000000009</c:v>
                </c:pt>
                <c:pt idx="857">
                  <c:v>4.0599999999999996</c:v>
                </c:pt>
                <c:pt idx="858">
                  <c:v>4.0720000000000027</c:v>
                </c:pt>
                <c:pt idx="859">
                  <c:v>4.0319999999999974</c:v>
                </c:pt>
                <c:pt idx="860">
                  <c:v>3.9620000000000029</c:v>
                </c:pt>
                <c:pt idx="861">
                  <c:v>3.9410000000000021</c:v>
                </c:pt>
                <c:pt idx="862">
                  <c:v>3.8759999999999977</c:v>
                </c:pt>
                <c:pt idx="863">
                  <c:v>3.801000000000001</c:v>
                </c:pt>
                <c:pt idx="864">
                  <c:v>3.752000000000002</c:v>
                </c:pt>
                <c:pt idx="865">
                  <c:v>3.6919999999999997</c:v>
                </c:pt>
                <c:pt idx="866">
                  <c:v>3.6559999999999988</c:v>
                </c:pt>
                <c:pt idx="867">
                  <c:v>3.625</c:v>
                </c:pt>
                <c:pt idx="868">
                  <c:v>3.6049999999999982</c:v>
                </c:pt>
                <c:pt idx="869">
                  <c:v>3.5940000000000007</c:v>
                </c:pt>
                <c:pt idx="870">
                  <c:v>3.5369999999999977</c:v>
                </c:pt>
                <c:pt idx="871">
                  <c:v>3.4859999999999971</c:v>
                </c:pt>
                <c:pt idx="872">
                  <c:v>3.5330000000000008</c:v>
                </c:pt>
                <c:pt idx="873">
                  <c:v>3.5559999999999969</c:v>
                </c:pt>
                <c:pt idx="874">
                  <c:v>3.531999999999996</c:v>
                </c:pt>
                <c:pt idx="875">
                  <c:v>3.5180000000000007</c:v>
                </c:pt>
                <c:pt idx="876">
                  <c:v>3.4749999999999996</c:v>
                </c:pt>
                <c:pt idx="877">
                  <c:v>3.470999999999997</c:v>
                </c:pt>
                <c:pt idx="878">
                  <c:v>3.5189999999999979</c:v>
                </c:pt>
                <c:pt idx="879">
                  <c:v>3.573</c:v>
                </c:pt>
                <c:pt idx="880">
                  <c:v>3.5840000000000032</c:v>
                </c:pt>
                <c:pt idx="881">
                  <c:v>3.57</c:v>
                </c:pt>
                <c:pt idx="882">
                  <c:v>3.531999999999996</c:v>
                </c:pt>
                <c:pt idx="883">
                  <c:v>3.4909999999999997</c:v>
                </c:pt>
                <c:pt idx="884">
                  <c:v>3.4930000000000021</c:v>
                </c:pt>
                <c:pt idx="885">
                  <c:v>3.5069999999999979</c:v>
                </c:pt>
                <c:pt idx="886">
                  <c:v>3.542000000000002</c:v>
                </c:pt>
                <c:pt idx="887">
                  <c:v>3.5759999999999996</c:v>
                </c:pt>
                <c:pt idx="888">
                  <c:v>3.57</c:v>
                </c:pt>
                <c:pt idx="889">
                  <c:v>3.582999999999998</c:v>
                </c:pt>
                <c:pt idx="890">
                  <c:v>3.6680000000000001</c:v>
                </c:pt>
                <c:pt idx="891">
                  <c:v>3.5379999999999971</c:v>
                </c:pt>
                <c:pt idx="892">
                  <c:v>3.1219999999999999</c:v>
                </c:pt>
                <c:pt idx="893">
                  <c:v>2.6409999999999982</c:v>
                </c:pt>
                <c:pt idx="894">
                  <c:v>2.0679999999999992</c:v>
                </c:pt>
                <c:pt idx="895">
                  <c:v>1.3780000000000001</c:v>
                </c:pt>
                <c:pt idx="896">
                  <c:v>0.73100000000000231</c:v>
                </c:pt>
                <c:pt idx="897">
                  <c:v>0.49000000000000216</c:v>
                </c:pt>
                <c:pt idx="898">
                  <c:v>0.47599999999999931</c:v>
                </c:pt>
                <c:pt idx="899">
                  <c:v>0.46300000000000102</c:v>
                </c:pt>
                <c:pt idx="900">
                  <c:v>0.50900000000000001</c:v>
                </c:pt>
                <c:pt idx="901">
                  <c:v>1.0009999999999972</c:v>
                </c:pt>
                <c:pt idx="902">
                  <c:v>1.8509999999999984</c:v>
                </c:pt>
                <c:pt idx="903">
                  <c:v>2.582999999999998</c:v>
                </c:pt>
                <c:pt idx="904">
                  <c:v>3.1709999999999989</c:v>
                </c:pt>
                <c:pt idx="905">
                  <c:v>3.7120000000000029</c:v>
                </c:pt>
                <c:pt idx="906">
                  <c:v>4.1499999999999986</c:v>
                </c:pt>
                <c:pt idx="907">
                  <c:v>4.3560000000000016</c:v>
                </c:pt>
                <c:pt idx="908">
                  <c:v>4.4040000000000026</c:v>
                </c:pt>
                <c:pt idx="909">
                  <c:v>4.4420000000000002</c:v>
                </c:pt>
                <c:pt idx="910">
                  <c:v>4.4960000000000022</c:v>
                </c:pt>
                <c:pt idx="911">
                  <c:v>4.5390000000000024</c:v>
                </c:pt>
                <c:pt idx="912">
                  <c:v>4.5949999999999935</c:v>
                </c:pt>
                <c:pt idx="913">
                  <c:v>4.6629999999999896</c:v>
                </c:pt>
                <c:pt idx="914">
                  <c:v>4.786999999999999</c:v>
                </c:pt>
                <c:pt idx="915">
                  <c:v>4.8590000000000018</c:v>
                </c:pt>
                <c:pt idx="916">
                  <c:v>4.8290000000000006</c:v>
                </c:pt>
                <c:pt idx="917">
                  <c:v>4.8049999999999979</c:v>
                </c:pt>
                <c:pt idx="918">
                  <c:v>4.8290000000000006</c:v>
                </c:pt>
                <c:pt idx="919">
                  <c:v>4.8419999999999987</c:v>
                </c:pt>
                <c:pt idx="920">
                  <c:v>4.8219999999999974</c:v>
                </c:pt>
                <c:pt idx="921">
                  <c:v>4.838000000000001</c:v>
                </c:pt>
                <c:pt idx="922">
                  <c:v>4.8029999999999946</c:v>
                </c:pt>
                <c:pt idx="923">
                  <c:v>4.6890000000000001</c:v>
                </c:pt>
                <c:pt idx="924">
                  <c:v>4.5450000000000017</c:v>
                </c:pt>
                <c:pt idx="925">
                  <c:v>4.453000000000003</c:v>
                </c:pt>
                <c:pt idx="926">
                  <c:v>4.4709999999999974</c:v>
                </c:pt>
                <c:pt idx="927">
                  <c:v>4.2569999999999979</c:v>
                </c:pt>
                <c:pt idx="928">
                  <c:v>3.7909999999999981</c:v>
                </c:pt>
                <c:pt idx="929">
                  <c:v>3.7010000000000001</c:v>
                </c:pt>
                <c:pt idx="930">
                  <c:v>3.9179999999999988</c:v>
                </c:pt>
                <c:pt idx="931">
                  <c:v>3.970999999999997</c:v>
                </c:pt>
                <c:pt idx="932">
                  <c:v>3.994999999999997</c:v>
                </c:pt>
                <c:pt idx="933">
                  <c:v>4.1060000000000016</c:v>
                </c:pt>
                <c:pt idx="934">
                  <c:v>4.2639999999999985</c:v>
                </c:pt>
                <c:pt idx="935">
                  <c:v>4.4709999999999974</c:v>
                </c:pt>
                <c:pt idx="936">
                  <c:v>4.6679999999999904</c:v>
                </c:pt>
                <c:pt idx="937">
                  <c:v>5.0129999999999946</c:v>
                </c:pt>
                <c:pt idx="938">
                  <c:v>5.4870000000000019</c:v>
                </c:pt>
                <c:pt idx="939">
                  <c:v>5.7169999999999987</c:v>
                </c:pt>
                <c:pt idx="940">
                  <c:v>5.7659999999999947</c:v>
                </c:pt>
                <c:pt idx="941">
                  <c:v>5.8819999999999979</c:v>
                </c:pt>
                <c:pt idx="942">
                  <c:v>5.9960000000000022</c:v>
                </c:pt>
                <c:pt idx="943">
                  <c:v>6.0569999999999986</c:v>
                </c:pt>
                <c:pt idx="944">
                  <c:v>6.0559999999999956</c:v>
                </c:pt>
                <c:pt idx="945">
                  <c:v>6.02</c:v>
                </c:pt>
                <c:pt idx="946">
                  <c:v>5.9870000000000019</c:v>
                </c:pt>
                <c:pt idx="947">
                  <c:v>5.9790000000000028</c:v>
                </c:pt>
                <c:pt idx="948">
                  <c:v>5.982999999999997</c:v>
                </c:pt>
                <c:pt idx="949">
                  <c:v>5.9369999999999994</c:v>
                </c:pt>
                <c:pt idx="950">
                  <c:v>5.8549999999999907</c:v>
                </c:pt>
                <c:pt idx="951">
                  <c:v>5.7860000000000014</c:v>
                </c:pt>
                <c:pt idx="952">
                  <c:v>5.740000000000002</c:v>
                </c:pt>
                <c:pt idx="953">
                  <c:v>5.7160000000000011</c:v>
                </c:pt>
                <c:pt idx="954">
                  <c:v>5.6609999999999951</c:v>
                </c:pt>
                <c:pt idx="955">
                  <c:v>5.6109999999999918</c:v>
                </c:pt>
                <c:pt idx="956">
                  <c:v>5.570999999999998</c:v>
                </c:pt>
                <c:pt idx="957">
                  <c:v>5.5309999999999988</c:v>
                </c:pt>
                <c:pt idx="958">
                  <c:v>5.5119999999999996</c:v>
                </c:pt>
                <c:pt idx="959">
                  <c:v>5.4500000000000028</c:v>
                </c:pt>
                <c:pt idx="960">
                  <c:v>5.3629999999999933</c:v>
                </c:pt>
                <c:pt idx="961">
                  <c:v>5.2890000000000024</c:v>
                </c:pt>
                <c:pt idx="962">
                  <c:v>5.2160000000000011</c:v>
                </c:pt>
                <c:pt idx="963">
                  <c:v>5.1669999999999963</c:v>
                </c:pt>
                <c:pt idx="964">
                  <c:v>5.2019999999999982</c:v>
                </c:pt>
                <c:pt idx="965">
                  <c:v>5.2190000000000012</c:v>
                </c:pt>
                <c:pt idx="966">
                  <c:v>5.1619999999999955</c:v>
                </c:pt>
                <c:pt idx="967">
                  <c:v>5.0919999999999987</c:v>
                </c:pt>
                <c:pt idx="968">
                  <c:v>4.9799999999999986</c:v>
                </c:pt>
                <c:pt idx="969">
                  <c:v>4.9170000000000016</c:v>
                </c:pt>
                <c:pt idx="970">
                  <c:v>4.8939999999999966</c:v>
                </c:pt>
                <c:pt idx="971">
                  <c:v>4.8499999999999996</c:v>
                </c:pt>
                <c:pt idx="972">
                  <c:v>4.8149999999999915</c:v>
                </c:pt>
                <c:pt idx="973">
                  <c:v>4.7460000000000022</c:v>
                </c:pt>
                <c:pt idx="974">
                  <c:v>4.6529999999999934</c:v>
                </c:pt>
                <c:pt idx="975">
                  <c:v>4.5859999999999985</c:v>
                </c:pt>
                <c:pt idx="976">
                  <c:v>4.5630000000000006</c:v>
                </c:pt>
                <c:pt idx="977">
                  <c:v>4.5119999999999996</c:v>
                </c:pt>
                <c:pt idx="978">
                  <c:v>4.4320000000000022</c:v>
                </c:pt>
                <c:pt idx="979">
                  <c:v>4.3669999999999947</c:v>
                </c:pt>
                <c:pt idx="980">
                  <c:v>4.3669999999999947</c:v>
                </c:pt>
                <c:pt idx="981">
                  <c:v>4.3830000000000027</c:v>
                </c:pt>
                <c:pt idx="982">
                  <c:v>4.402000000000001</c:v>
                </c:pt>
                <c:pt idx="983">
                  <c:v>4.482999999999997</c:v>
                </c:pt>
                <c:pt idx="984">
                  <c:v>4.5529999999999946</c:v>
                </c:pt>
                <c:pt idx="985">
                  <c:v>4.5730000000000004</c:v>
                </c:pt>
                <c:pt idx="986">
                  <c:v>4.588000000000001</c:v>
                </c:pt>
                <c:pt idx="987">
                  <c:v>4.6379999999999946</c:v>
                </c:pt>
                <c:pt idx="988">
                  <c:v>4.7359999999999971</c:v>
                </c:pt>
                <c:pt idx="989">
                  <c:v>4.796999999999997</c:v>
                </c:pt>
                <c:pt idx="990">
                  <c:v>4.7890000000000024</c:v>
                </c:pt>
                <c:pt idx="991">
                  <c:v>4.777000000000001</c:v>
                </c:pt>
                <c:pt idx="992">
                  <c:v>4.7419999999999973</c:v>
                </c:pt>
                <c:pt idx="993">
                  <c:v>4.671999999999997</c:v>
                </c:pt>
                <c:pt idx="994">
                  <c:v>4.6249999999999902</c:v>
                </c:pt>
                <c:pt idx="995">
                  <c:v>4.6339999999999977</c:v>
                </c:pt>
                <c:pt idx="996">
                  <c:v>4.6330000000000027</c:v>
                </c:pt>
                <c:pt idx="997">
                  <c:v>4.5739999999999981</c:v>
                </c:pt>
                <c:pt idx="998">
                  <c:v>4.5330000000000013</c:v>
                </c:pt>
                <c:pt idx="999">
                  <c:v>4.5660000000000016</c:v>
                </c:pt>
                <c:pt idx="1000">
                  <c:v>4.6079999999999908</c:v>
                </c:pt>
              </c:numCache>
            </c:numRef>
          </c:yVal>
          <c:smooth val="1"/>
        </c:ser>
        <c:axId val="67732992"/>
        <c:axId val="67734528"/>
      </c:scatterChart>
      <c:valAx>
        <c:axId val="67732992"/>
        <c:scaling>
          <c:orientation val="minMax"/>
        </c:scaling>
        <c:axPos val="b"/>
        <c:numFmt formatCode="General" sourceLinked="1"/>
        <c:tickLblPos val="nextTo"/>
        <c:crossAx val="67734528"/>
        <c:crosses val="autoZero"/>
        <c:crossBetween val="midCat"/>
      </c:valAx>
      <c:valAx>
        <c:axId val="67734528"/>
        <c:scaling>
          <c:orientation val="minMax"/>
        </c:scaling>
        <c:axPos val="l"/>
        <c:majorGridlines/>
        <c:numFmt formatCode="General" sourceLinked="1"/>
        <c:tickLblPos val="nextTo"/>
        <c:crossAx val="67732992"/>
        <c:crosses val="autoZero"/>
        <c:crossBetween val="midCat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 w="12700" cap="rnd" cmpd="sng" algn="ctr">
              <a:solidFill>
                <a:prstClr val="black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ymbol val="none"/>
          </c:marker>
          <c:xVal>
            <c:numRef>
              <c:f>'W0012.TXT'!$A$1:$A$2751</c:f>
              <c:numCache>
                <c:formatCode>General</c:formatCode>
                <c:ptCount val="2751"/>
                <c:pt idx="0">
                  <c:v>1050</c:v>
                </c:pt>
                <c:pt idx="1">
                  <c:v>1050.2</c:v>
                </c:pt>
                <c:pt idx="2">
                  <c:v>1050.4000000000001</c:v>
                </c:pt>
                <c:pt idx="3">
                  <c:v>1050.5999999999999</c:v>
                </c:pt>
                <c:pt idx="4">
                  <c:v>1050.8</c:v>
                </c:pt>
                <c:pt idx="5">
                  <c:v>1051</c:v>
                </c:pt>
                <c:pt idx="6">
                  <c:v>1051.2</c:v>
                </c:pt>
                <c:pt idx="7">
                  <c:v>1051.4000000000001</c:v>
                </c:pt>
                <c:pt idx="8">
                  <c:v>1051.5999999999999</c:v>
                </c:pt>
                <c:pt idx="9">
                  <c:v>1051.8</c:v>
                </c:pt>
                <c:pt idx="10">
                  <c:v>1052</c:v>
                </c:pt>
                <c:pt idx="11">
                  <c:v>1052.2</c:v>
                </c:pt>
                <c:pt idx="12">
                  <c:v>1052.4000000000001</c:v>
                </c:pt>
                <c:pt idx="13">
                  <c:v>1052.5999999999999</c:v>
                </c:pt>
                <c:pt idx="14">
                  <c:v>1052.8</c:v>
                </c:pt>
                <c:pt idx="15">
                  <c:v>1053</c:v>
                </c:pt>
                <c:pt idx="16">
                  <c:v>1053.2</c:v>
                </c:pt>
                <c:pt idx="17">
                  <c:v>1053.4000000000001</c:v>
                </c:pt>
                <c:pt idx="18">
                  <c:v>1053.5999999999999</c:v>
                </c:pt>
                <c:pt idx="19">
                  <c:v>1053.8</c:v>
                </c:pt>
                <c:pt idx="20">
                  <c:v>1054</c:v>
                </c:pt>
                <c:pt idx="21">
                  <c:v>1054.2</c:v>
                </c:pt>
                <c:pt idx="22">
                  <c:v>1054.4000000000001</c:v>
                </c:pt>
                <c:pt idx="23">
                  <c:v>1054.5999999999999</c:v>
                </c:pt>
                <c:pt idx="24">
                  <c:v>1054.8</c:v>
                </c:pt>
                <c:pt idx="25">
                  <c:v>1055</c:v>
                </c:pt>
                <c:pt idx="26">
                  <c:v>1055.2</c:v>
                </c:pt>
                <c:pt idx="27">
                  <c:v>1055.4000000000001</c:v>
                </c:pt>
                <c:pt idx="28">
                  <c:v>1055.5999999999999</c:v>
                </c:pt>
                <c:pt idx="29">
                  <c:v>1055.8</c:v>
                </c:pt>
                <c:pt idx="30">
                  <c:v>1056</c:v>
                </c:pt>
                <c:pt idx="31">
                  <c:v>1056.2</c:v>
                </c:pt>
                <c:pt idx="32">
                  <c:v>1056.4000000000001</c:v>
                </c:pt>
                <c:pt idx="33">
                  <c:v>1056.5999999999999</c:v>
                </c:pt>
                <c:pt idx="34">
                  <c:v>1056.8</c:v>
                </c:pt>
                <c:pt idx="35">
                  <c:v>1057</c:v>
                </c:pt>
                <c:pt idx="36">
                  <c:v>1057.2</c:v>
                </c:pt>
                <c:pt idx="37">
                  <c:v>1057.4000000000001</c:v>
                </c:pt>
                <c:pt idx="38">
                  <c:v>1057.5999999999999</c:v>
                </c:pt>
                <c:pt idx="39">
                  <c:v>1057.8</c:v>
                </c:pt>
                <c:pt idx="40">
                  <c:v>1058</c:v>
                </c:pt>
                <c:pt idx="41">
                  <c:v>1058.2</c:v>
                </c:pt>
                <c:pt idx="42">
                  <c:v>1058.4000000000001</c:v>
                </c:pt>
                <c:pt idx="43">
                  <c:v>1058.5999999999999</c:v>
                </c:pt>
                <c:pt idx="44">
                  <c:v>1058.8</c:v>
                </c:pt>
                <c:pt idx="45">
                  <c:v>1059</c:v>
                </c:pt>
                <c:pt idx="46">
                  <c:v>1059.2</c:v>
                </c:pt>
                <c:pt idx="47">
                  <c:v>1059.4000000000001</c:v>
                </c:pt>
                <c:pt idx="48">
                  <c:v>1059.5999999999999</c:v>
                </c:pt>
                <c:pt idx="49">
                  <c:v>1059.8</c:v>
                </c:pt>
                <c:pt idx="50">
                  <c:v>1060</c:v>
                </c:pt>
                <c:pt idx="51">
                  <c:v>1060.2</c:v>
                </c:pt>
                <c:pt idx="52">
                  <c:v>1060.4000000000001</c:v>
                </c:pt>
                <c:pt idx="53">
                  <c:v>1060.5999999999999</c:v>
                </c:pt>
                <c:pt idx="54">
                  <c:v>1060.8</c:v>
                </c:pt>
                <c:pt idx="55">
                  <c:v>1061</c:v>
                </c:pt>
                <c:pt idx="56">
                  <c:v>1061.2</c:v>
                </c:pt>
                <c:pt idx="57">
                  <c:v>1061.4000000000001</c:v>
                </c:pt>
                <c:pt idx="58">
                  <c:v>1061.5999999999999</c:v>
                </c:pt>
                <c:pt idx="59">
                  <c:v>1061.8</c:v>
                </c:pt>
                <c:pt idx="60">
                  <c:v>1062</c:v>
                </c:pt>
                <c:pt idx="61">
                  <c:v>1062.2</c:v>
                </c:pt>
                <c:pt idx="62">
                  <c:v>1062.4000000000001</c:v>
                </c:pt>
                <c:pt idx="63">
                  <c:v>1062.5999999999999</c:v>
                </c:pt>
                <c:pt idx="64">
                  <c:v>1062.8</c:v>
                </c:pt>
                <c:pt idx="65">
                  <c:v>1063</c:v>
                </c:pt>
                <c:pt idx="66">
                  <c:v>1063.2</c:v>
                </c:pt>
                <c:pt idx="67">
                  <c:v>1063.4000000000001</c:v>
                </c:pt>
                <c:pt idx="68">
                  <c:v>1063.5999999999999</c:v>
                </c:pt>
                <c:pt idx="69">
                  <c:v>1063.8</c:v>
                </c:pt>
                <c:pt idx="70">
                  <c:v>1064</c:v>
                </c:pt>
                <c:pt idx="71">
                  <c:v>1064.2</c:v>
                </c:pt>
                <c:pt idx="72">
                  <c:v>1064.4000000000001</c:v>
                </c:pt>
                <c:pt idx="73">
                  <c:v>1064.5999999999999</c:v>
                </c:pt>
                <c:pt idx="74">
                  <c:v>1064.8</c:v>
                </c:pt>
                <c:pt idx="75">
                  <c:v>1065</c:v>
                </c:pt>
                <c:pt idx="76">
                  <c:v>1065.2</c:v>
                </c:pt>
                <c:pt idx="77">
                  <c:v>1065.4000000000001</c:v>
                </c:pt>
                <c:pt idx="78">
                  <c:v>1065.5999999999999</c:v>
                </c:pt>
                <c:pt idx="79">
                  <c:v>1065.8</c:v>
                </c:pt>
                <c:pt idx="80">
                  <c:v>1066</c:v>
                </c:pt>
                <c:pt idx="81">
                  <c:v>1066.2</c:v>
                </c:pt>
                <c:pt idx="82">
                  <c:v>1066.4000000000001</c:v>
                </c:pt>
                <c:pt idx="83">
                  <c:v>1066.5999999999999</c:v>
                </c:pt>
                <c:pt idx="84">
                  <c:v>1066.8</c:v>
                </c:pt>
                <c:pt idx="85">
                  <c:v>1067</c:v>
                </c:pt>
                <c:pt idx="86">
                  <c:v>1067.2</c:v>
                </c:pt>
                <c:pt idx="87">
                  <c:v>1067.4000000000001</c:v>
                </c:pt>
                <c:pt idx="88">
                  <c:v>1067.5999999999999</c:v>
                </c:pt>
                <c:pt idx="89">
                  <c:v>1067.8</c:v>
                </c:pt>
                <c:pt idx="90">
                  <c:v>1068</c:v>
                </c:pt>
                <c:pt idx="91">
                  <c:v>1068.2</c:v>
                </c:pt>
                <c:pt idx="92">
                  <c:v>1068.4000000000001</c:v>
                </c:pt>
                <c:pt idx="93">
                  <c:v>1068.5999999999999</c:v>
                </c:pt>
                <c:pt idx="94">
                  <c:v>1068.8</c:v>
                </c:pt>
                <c:pt idx="95">
                  <c:v>1069</c:v>
                </c:pt>
                <c:pt idx="96">
                  <c:v>1069.2</c:v>
                </c:pt>
                <c:pt idx="97">
                  <c:v>1069.4000000000001</c:v>
                </c:pt>
                <c:pt idx="98">
                  <c:v>1069.5999999999999</c:v>
                </c:pt>
                <c:pt idx="99">
                  <c:v>1069.8</c:v>
                </c:pt>
                <c:pt idx="100">
                  <c:v>1070</c:v>
                </c:pt>
                <c:pt idx="101">
                  <c:v>1070.2</c:v>
                </c:pt>
                <c:pt idx="102">
                  <c:v>1070.4000000000001</c:v>
                </c:pt>
                <c:pt idx="103">
                  <c:v>1070.5999999999999</c:v>
                </c:pt>
                <c:pt idx="104">
                  <c:v>1070.8</c:v>
                </c:pt>
                <c:pt idx="105">
                  <c:v>1071</c:v>
                </c:pt>
                <c:pt idx="106">
                  <c:v>1071.2</c:v>
                </c:pt>
                <c:pt idx="107">
                  <c:v>1071.4000000000001</c:v>
                </c:pt>
                <c:pt idx="108">
                  <c:v>1071.5999999999999</c:v>
                </c:pt>
                <c:pt idx="109">
                  <c:v>1071.8</c:v>
                </c:pt>
                <c:pt idx="110">
                  <c:v>1072</c:v>
                </c:pt>
                <c:pt idx="111">
                  <c:v>1072.2</c:v>
                </c:pt>
                <c:pt idx="112">
                  <c:v>1072.4000000000001</c:v>
                </c:pt>
                <c:pt idx="113">
                  <c:v>1072.5999999999999</c:v>
                </c:pt>
                <c:pt idx="114">
                  <c:v>1072.8</c:v>
                </c:pt>
                <c:pt idx="115">
                  <c:v>1073</c:v>
                </c:pt>
                <c:pt idx="116">
                  <c:v>1073.2</c:v>
                </c:pt>
                <c:pt idx="117">
                  <c:v>1073.4000000000001</c:v>
                </c:pt>
                <c:pt idx="118">
                  <c:v>1073.5999999999999</c:v>
                </c:pt>
                <c:pt idx="119">
                  <c:v>1073.8</c:v>
                </c:pt>
                <c:pt idx="120">
                  <c:v>1074</c:v>
                </c:pt>
                <c:pt idx="121">
                  <c:v>1074.2</c:v>
                </c:pt>
                <c:pt idx="122">
                  <c:v>1074.4000000000001</c:v>
                </c:pt>
                <c:pt idx="123">
                  <c:v>1074.5999999999999</c:v>
                </c:pt>
                <c:pt idx="124">
                  <c:v>1074.8</c:v>
                </c:pt>
                <c:pt idx="125">
                  <c:v>1075</c:v>
                </c:pt>
                <c:pt idx="126">
                  <c:v>1075.2</c:v>
                </c:pt>
                <c:pt idx="127">
                  <c:v>1075.4000000000001</c:v>
                </c:pt>
                <c:pt idx="128">
                  <c:v>1075.5999999999999</c:v>
                </c:pt>
                <c:pt idx="129">
                  <c:v>1075.8</c:v>
                </c:pt>
                <c:pt idx="130">
                  <c:v>1076</c:v>
                </c:pt>
                <c:pt idx="131">
                  <c:v>1076.2</c:v>
                </c:pt>
                <c:pt idx="132">
                  <c:v>1076.4000000000001</c:v>
                </c:pt>
                <c:pt idx="133">
                  <c:v>1076.5999999999999</c:v>
                </c:pt>
                <c:pt idx="134">
                  <c:v>1076.8</c:v>
                </c:pt>
                <c:pt idx="135">
                  <c:v>1077</c:v>
                </c:pt>
                <c:pt idx="136">
                  <c:v>1077.2</c:v>
                </c:pt>
                <c:pt idx="137">
                  <c:v>1077.4000000000001</c:v>
                </c:pt>
                <c:pt idx="138">
                  <c:v>1077.5999999999999</c:v>
                </c:pt>
                <c:pt idx="139">
                  <c:v>1077.8</c:v>
                </c:pt>
                <c:pt idx="140">
                  <c:v>1078</c:v>
                </c:pt>
                <c:pt idx="141">
                  <c:v>1078.2</c:v>
                </c:pt>
                <c:pt idx="142">
                  <c:v>1078.4000000000001</c:v>
                </c:pt>
                <c:pt idx="143">
                  <c:v>1078.5999999999999</c:v>
                </c:pt>
                <c:pt idx="144">
                  <c:v>1078.8</c:v>
                </c:pt>
                <c:pt idx="145">
                  <c:v>1079</c:v>
                </c:pt>
                <c:pt idx="146">
                  <c:v>1079.2</c:v>
                </c:pt>
                <c:pt idx="147">
                  <c:v>1079.4000000000001</c:v>
                </c:pt>
                <c:pt idx="148">
                  <c:v>1079.5999999999999</c:v>
                </c:pt>
                <c:pt idx="149">
                  <c:v>1079.8</c:v>
                </c:pt>
                <c:pt idx="150">
                  <c:v>1080</c:v>
                </c:pt>
                <c:pt idx="151">
                  <c:v>1080.2</c:v>
                </c:pt>
                <c:pt idx="152">
                  <c:v>1080.4000000000001</c:v>
                </c:pt>
                <c:pt idx="153">
                  <c:v>1080.5999999999999</c:v>
                </c:pt>
                <c:pt idx="154">
                  <c:v>1080.8</c:v>
                </c:pt>
                <c:pt idx="155">
                  <c:v>1081</c:v>
                </c:pt>
                <c:pt idx="156">
                  <c:v>1081.2</c:v>
                </c:pt>
                <c:pt idx="157">
                  <c:v>1081.4000000000001</c:v>
                </c:pt>
                <c:pt idx="158">
                  <c:v>1081.5999999999999</c:v>
                </c:pt>
                <c:pt idx="159">
                  <c:v>1081.8</c:v>
                </c:pt>
                <c:pt idx="160">
                  <c:v>1082</c:v>
                </c:pt>
                <c:pt idx="161">
                  <c:v>1082.2</c:v>
                </c:pt>
                <c:pt idx="162">
                  <c:v>1082.4000000000001</c:v>
                </c:pt>
                <c:pt idx="163">
                  <c:v>1082.5999999999999</c:v>
                </c:pt>
                <c:pt idx="164">
                  <c:v>1082.8</c:v>
                </c:pt>
                <c:pt idx="165">
                  <c:v>1083</c:v>
                </c:pt>
                <c:pt idx="166">
                  <c:v>1083.2</c:v>
                </c:pt>
                <c:pt idx="167">
                  <c:v>1083.4000000000001</c:v>
                </c:pt>
                <c:pt idx="168">
                  <c:v>1083.5999999999999</c:v>
                </c:pt>
                <c:pt idx="169">
                  <c:v>1083.8</c:v>
                </c:pt>
                <c:pt idx="170">
                  <c:v>1084</c:v>
                </c:pt>
                <c:pt idx="171">
                  <c:v>1084.2</c:v>
                </c:pt>
                <c:pt idx="172">
                  <c:v>1084.4000000000001</c:v>
                </c:pt>
                <c:pt idx="173">
                  <c:v>1084.5999999999999</c:v>
                </c:pt>
                <c:pt idx="174">
                  <c:v>1084.8</c:v>
                </c:pt>
                <c:pt idx="175">
                  <c:v>1085</c:v>
                </c:pt>
                <c:pt idx="176">
                  <c:v>1085.2</c:v>
                </c:pt>
                <c:pt idx="177">
                  <c:v>1085.4000000000001</c:v>
                </c:pt>
                <c:pt idx="178">
                  <c:v>1085.5999999999999</c:v>
                </c:pt>
                <c:pt idx="179">
                  <c:v>1085.8</c:v>
                </c:pt>
                <c:pt idx="180">
                  <c:v>1086</c:v>
                </c:pt>
                <c:pt idx="181">
                  <c:v>1086.2</c:v>
                </c:pt>
                <c:pt idx="182">
                  <c:v>1086.4000000000001</c:v>
                </c:pt>
                <c:pt idx="183">
                  <c:v>1086.5999999999999</c:v>
                </c:pt>
                <c:pt idx="184">
                  <c:v>1086.8</c:v>
                </c:pt>
                <c:pt idx="185">
                  <c:v>1087</c:v>
                </c:pt>
                <c:pt idx="186">
                  <c:v>1087.2</c:v>
                </c:pt>
                <c:pt idx="187">
                  <c:v>1087.4000000000001</c:v>
                </c:pt>
                <c:pt idx="188">
                  <c:v>1087.5999999999999</c:v>
                </c:pt>
                <c:pt idx="189">
                  <c:v>1087.8</c:v>
                </c:pt>
                <c:pt idx="190">
                  <c:v>1088</c:v>
                </c:pt>
                <c:pt idx="191">
                  <c:v>1088.2</c:v>
                </c:pt>
                <c:pt idx="192">
                  <c:v>1088.4000000000001</c:v>
                </c:pt>
                <c:pt idx="193">
                  <c:v>1088.5999999999999</c:v>
                </c:pt>
                <c:pt idx="194">
                  <c:v>1088.8</c:v>
                </c:pt>
                <c:pt idx="195">
                  <c:v>1089</c:v>
                </c:pt>
                <c:pt idx="196">
                  <c:v>1089.2</c:v>
                </c:pt>
                <c:pt idx="197">
                  <c:v>1089.4000000000001</c:v>
                </c:pt>
                <c:pt idx="198">
                  <c:v>1089.5999999999999</c:v>
                </c:pt>
                <c:pt idx="199">
                  <c:v>1089.8</c:v>
                </c:pt>
                <c:pt idx="200">
                  <c:v>1090</c:v>
                </c:pt>
                <c:pt idx="201">
                  <c:v>1090.2</c:v>
                </c:pt>
                <c:pt idx="202">
                  <c:v>1090.4000000000001</c:v>
                </c:pt>
                <c:pt idx="203">
                  <c:v>1090.5999999999999</c:v>
                </c:pt>
                <c:pt idx="204">
                  <c:v>1090.8</c:v>
                </c:pt>
                <c:pt idx="205">
                  <c:v>1091</c:v>
                </c:pt>
                <c:pt idx="206">
                  <c:v>1091.2</c:v>
                </c:pt>
                <c:pt idx="207">
                  <c:v>1091.4000000000001</c:v>
                </c:pt>
                <c:pt idx="208">
                  <c:v>1091.5999999999999</c:v>
                </c:pt>
                <c:pt idx="209">
                  <c:v>1091.8</c:v>
                </c:pt>
                <c:pt idx="210">
                  <c:v>1092</c:v>
                </c:pt>
                <c:pt idx="211">
                  <c:v>1092.2</c:v>
                </c:pt>
                <c:pt idx="212">
                  <c:v>1092.4000000000001</c:v>
                </c:pt>
                <c:pt idx="213">
                  <c:v>1092.5999999999999</c:v>
                </c:pt>
                <c:pt idx="214">
                  <c:v>1092.8</c:v>
                </c:pt>
                <c:pt idx="215">
                  <c:v>1093</c:v>
                </c:pt>
                <c:pt idx="216">
                  <c:v>1093.2</c:v>
                </c:pt>
                <c:pt idx="217">
                  <c:v>1093.4000000000001</c:v>
                </c:pt>
                <c:pt idx="218">
                  <c:v>1093.5999999999999</c:v>
                </c:pt>
                <c:pt idx="219">
                  <c:v>1093.8</c:v>
                </c:pt>
                <c:pt idx="220">
                  <c:v>1094</c:v>
                </c:pt>
                <c:pt idx="221">
                  <c:v>1094.2</c:v>
                </c:pt>
                <c:pt idx="222">
                  <c:v>1094.4000000000001</c:v>
                </c:pt>
                <c:pt idx="223">
                  <c:v>1094.5999999999999</c:v>
                </c:pt>
                <c:pt idx="224">
                  <c:v>1094.8</c:v>
                </c:pt>
                <c:pt idx="225">
                  <c:v>1095</c:v>
                </c:pt>
                <c:pt idx="226">
                  <c:v>1095.2</c:v>
                </c:pt>
                <c:pt idx="227">
                  <c:v>1095.4000000000001</c:v>
                </c:pt>
                <c:pt idx="228">
                  <c:v>1095.5999999999999</c:v>
                </c:pt>
                <c:pt idx="229">
                  <c:v>1095.8</c:v>
                </c:pt>
                <c:pt idx="230">
                  <c:v>1096</c:v>
                </c:pt>
                <c:pt idx="231">
                  <c:v>1096.2</c:v>
                </c:pt>
                <c:pt idx="232">
                  <c:v>1096.4000000000001</c:v>
                </c:pt>
                <c:pt idx="233">
                  <c:v>1096.5999999999999</c:v>
                </c:pt>
                <c:pt idx="234">
                  <c:v>1096.8</c:v>
                </c:pt>
                <c:pt idx="235">
                  <c:v>1097</c:v>
                </c:pt>
                <c:pt idx="236">
                  <c:v>1097.2</c:v>
                </c:pt>
                <c:pt idx="237">
                  <c:v>1097.4000000000001</c:v>
                </c:pt>
                <c:pt idx="238">
                  <c:v>1097.5999999999999</c:v>
                </c:pt>
                <c:pt idx="239">
                  <c:v>1097.8</c:v>
                </c:pt>
                <c:pt idx="240">
                  <c:v>1098</c:v>
                </c:pt>
                <c:pt idx="241">
                  <c:v>1098.2</c:v>
                </c:pt>
                <c:pt idx="242">
                  <c:v>1098.4000000000001</c:v>
                </c:pt>
                <c:pt idx="243">
                  <c:v>1098.5999999999999</c:v>
                </c:pt>
                <c:pt idx="244">
                  <c:v>1098.8</c:v>
                </c:pt>
                <c:pt idx="245">
                  <c:v>1099</c:v>
                </c:pt>
                <c:pt idx="246">
                  <c:v>1099.2</c:v>
                </c:pt>
                <c:pt idx="247">
                  <c:v>1099.4000000000001</c:v>
                </c:pt>
                <c:pt idx="248">
                  <c:v>1099.5999999999999</c:v>
                </c:pt>
                <c:pt idx="249">
                  <c:v>1099.8</c:v>
                </c:pt>
                <c:pt idx="250">
                  <c:v>1100</c:v>
                </c:pt>
                <c:pt idx="251">
                  <c:v>1100.2</c:v>
                </c:pt>
                <c:pt idx="252">
                  <c:v>1100.4000000000001</c:v>
                </c:pt>
                <c:pt idx="253">
                  <c:v>1100.5999999999999</c:v>
                </c:pt>
                <c:pt idx="254">
                  <c:v>1100.8</c:v>
                </c:pt>
                <c:pt idx="255">
                  <c:v>1101</c:v>
                </c:pt>
                <c:pt idx="256">
                  <c:v>1101.2</c:v>
                </c:pt>
                <c:pt idx="257">
                  <c:v>1101.4000000000001</c:v>
                </c:pt>
                <c:pt idx="258">
                  <c:v>1101.5999999999999</c:v>
                </c:pt>
                <c:pt idx="259">
                  <c:v>1101.8</c:v>
                </c:pt>
                <c:pt idx="260">
                  <c:v>1102</c:v>
                </c:pt>
                <c:pt idx="261">
                  <c:v>1102.2</c:v>
                </c:pt>
                <c:pt idx="262">
                  <c:v>1102.4000000000001</c:v>
                </c:pt>
                <c:pt idx="263">
                  <c:v>1102.5999999999999</c:v>
                </c:pt>
                <c:pt idx="264">
                  <c:v>1102.8</c:v>
                </c:pt>
                <c:pt idx="265">
                  <c:v>1103</c:v>
                </c:pt>
                <c:pt idx="266">
                  <c:v>1103.2</c:v>
                </c:pt>
                <c:pt idx="267">
                  <c:v>1103.4000000000001</c:v>
                </c:pt>
                <c:pt idx="268">
                  <c:v>1103.5999999999999</c:v>
                </c:pt>
                <c:pt idx="269">
                  <c:v>1103.8</c:v>
                </c:pt>
                <c:pt idx="270">
                  <c:v>1104</c:v>
                </c:pt>
                <c:pt idx="271">
                  <c:v>1104.2</c:v>
                </c:pt>
                <c:pt idx="272">
                  <c:v>1104.4000000000001</c:v>
                </c:pt>
                <c:pt idx="273">
                  <c:v>1104.5999999999999</c:v>
                </c:pt>
                <c:pt idx="274">
                  <c:v>1104.8</c:v>
                </c:pt>
                <c:pt idx="275">
                  <c:v>1105</c:v>
                </c:pt>
                <c:pt idx="276">
                  <c:v>1105.2</c:v>
                </c:pt>
                <c:pt idx="277">
                  <c:v>1105.4000000000001</c:v>
                </c:pt>
                <c:pt idx="278">
                  <c:v>1105.5999999999999</c:v>
                </c:pt>
                <c:pt idx="279">
                  <c:v>1105.8</c:v>
                </c:pt>
                <c:pt idx="280">
                  <c:v>1106</c:v>
                </c:pt>
                <c:pt idx="281">
                  <c:v>1106.2</c:v>
                </c:pt>
                <c:pt idx="282">
                  <c:v>1106.4000000000001</c:v>
                </c:pt>
                <c:pt idx="283">
                  <c:v>1106.5999999999999</c:v>
                </c:pt>
                <c:pt idx="284">
                  <c:v>1106.8</c:v>
                </c:pt>
                <c:pt idx="285">
                  <c:v>1107</c:v>
                </c:pt>
                <c:pt idx="286">
                  <c:v>1107.2</c:v>
                </c:pt>
                <c:pt idx="287">
                  <c:v>1107.4000000000001</c:v>
                </c:pt>
                <c:pt idx="288">
                  <c:v>1107.5999999999999</c:v>
                </c:pt>
                <c:pt idx="289">
                  <c:v>1107.8</c:v>
                </c:pt>
                <c:pt idx="290">
                  <c:v>1108</c:v>
                </c:pt>
                <c:pt idx="291">
                  <c:v>1108.2</c:v>
                </c:pt>
                <c:pt idx="292">
                  <c:v>1108.4000000000001</c:v>
                </c:pt>
                <c:pt idx="293">
                  <c:v>1108.5999999999999</c:v>
                </c:pt>
                <c:pt idx="294">
                  <c:v>1108.8</c:v>
                </c:pt>
                <c:pt idx="295">
                  <c:v>1109</c:v>
                </c:pt>
                <c:pt idx="296">
                  <c:v>1109.2</c:v>
                </c:pt>
                <c:pt idx="297">
                  <c:v>1109.4000000000001</c:v>
                </c:pt>
                <c:pt idx="298">
                  <c:v>1109.5999999999999</c:v>
                </c:pt>
                <c:pt idx="299">
                  <c:v>1109.8</c:v>
                </c:pt>
                <c:pt idx="300">
                  <c:v>1110</c:v>
                </c:pt>
                <c:pt idx="301">
                  <c:v>1110.2</c:v>
                </c:pt>
                <c:pt idx="302">
                  <c:v>1110.4000000000001</c:v>
                </c:pt>
                <c:pt idx="303">
                  <c:v>1110.5999999999999</c:v>
                </c:pt>
                <c:pt idx="304">
                  <c:v>1110.8</c:v>
                </c:pt>
                <c:pt idx="305">
                  <c:v>1111</c:v>
                </c:pt>
                <c:pt idx="306">
                  <c:v>1111.2</c:v>
                </c:pt>
                <c:pt idx="307">
                  <c:v>1111.4000000000001</c:v>
                </c:pt>
                <c:pt idx="308">
                  <c:v>1111.5999999999999</c:v>
                </c:pt>
                <c:pt idx="309">
                  <c:v>1111.8</c:v>
                </c:pt>
                <c:pt idx="310">
                  <c:v>1112</c:v>
                </c:pt>
                <c:pt idx="311">
                  <c:v>1112.2</c:v>
                </c:pt>
                <c:pt idx="312">
                  <c:v>1112.4000000000001</c:v>
                </c:pt>
                <c:pt idx="313">
                  <c:v>1112.5999999999999</c:v>
                </c:pt>
                <c:pt idx="314">
                  <c:v>1112.8</c:v>
                </c:pt>
                <c:pt idx="315">
                  <c:v>1113</c:v>
                </c:pt>
                <c:pt idx="316">
                  <c:v>1113.2</c:v>
                </c:pt>
                <c:pt idx="317">
                  <c:v>1113.4000000000001</c:v>
                </c:pt>
                <c:pt idx="318">
                  <c:v>1113.5999999999999</c:v>
                </c:pt>
                <c:pt idx="319">
                  <c:v>1113.8</c:v>
                </c:pt>
                <c:pt idx="320">
                  <c:v>1114</c:v>
                </c:pt>
                <c:pt idx="321">
                  <c:v>1114.2</c:v>
                </c:pt>
                <c:pt idx="322">
                  <c:v>1114.4000000000001</c:v>
                </c:pt>
                <c:pt idx="323">
                  <c:v>1114.5999999999999</c:v>
                </c:pt>
                <c:pt idx="324">
                  <c:v>1114.8</c:v>
                </c:pt>
                <c:pt idx="325">
                  <c:v>1115</c:v>
                </c:pt>
                <c:pt idx="326">
                  <c:v>1115.2</c:v>
                </c:pt>
                <c:pt idx="327">
                  <c:v>1115.4000000000001</c:v>
                </c:pt>
                <c:pt idx="328">
                  <c:v>1115.5999999999999</c:v>
                </c:pt>
                <c:pt idx="329">
                  <c:v>1115.8</c:v>
                </c:pt>
                <c:pt idx="330">
                  <c:v>1116</c:v>
                </c:pt>
                <c:pt idx="331">
                  <c:v>1116.2</c:v>
                </c:pt>
                <c:pt idx="332">
                  <c:v>1116.4000000000001</c:v>
                </c:pt>
                <c:pt idx="333">
                  <c:v>1116.5999999999999</c:v>
                </c:pt>
                <c:pt idx="334">
                  <c:v>1116.8</c:v>
                </c:pt>
                <c:pt idx="335">
                  <c:v>1117</c:v>
                </c:pt>
                <c:pt idx="336">
                  <c:v>1117.2</c:v>
                </c:pt>
                <c:pt idx="337">
                  <c:v>1117.4000000000001</c:v>
                </c:pt>
                <c:pt idx="338">
                  <c:v>1117.5999999999999</c:v>
                </c:pt>
                <c:pt idx="339">
                  <c:v>1117.8</c:v>
                </c:pt>
                <c:pt idx="340">
                  <c:v>1118</c:v>
                </c:pt>
                <c:pt idx="341">
                  <c:v>1118.2</c:v>
                </c:pt>
                <c:pt idx="342">
                  <c:v>1118.4000000000001</c:v>
                </c:pt>
                <c:pt idx="343">
                  <c:v>1118.5999999999999</c:v>
                </c:pt>
                <c:pt idx="344">
                  <c:v>1118.8</c:v>
                </c:pt>
                <c:pt idx="345">
                  <c:v>1119</c:v>
                </c:pt>
                <c:pt idx="346">
                  <c:v>1119.2</c:v>
                </c:pt>
                <c:pt idx="347">
                  <c:v>1119.4000000000001</c:v>
                </c:pt>
                <c:pt idx="348">
                  <c:v>1119.5999999999999</c:v>
                </c:pt>
                <c:pt idx="349">
                  <c:v>1119.8</c:v>
                </c:pt>
                <c:pt idx="350">
                  <c:v>1120</c:v>
                </c:pt>
                <c:pt idx="351">
                  <c:v>1120.2</c:v>
                </c:pt>
                <c:pt idx="352">
                  <c:v>1120.4000000000001</c:v>
                </c:pt>
                <c:pt idx="353">
                  <c:v>1120.5999999999999</c:v>
                </c:pt>
                <c:pt idx="354">
                  <c:v>1120.8</c:v>
                </c:pt>
                <c:pt idx="355">
                  <c:v>1121</c:v>
                </c:pt>
                <c:pt idx="356">
                  <c:v>1121.2</c:v>
                </c:pt>
                <c:pt idx="357">
                  <c:v>1121.4000000000001</c:v>
                </c:pt>
                <c:pt idx="358">
                  <c:v>1121.5999999999999</c:v>
                </c:pt>
                <c:pt idx="359">
                  <c:v>1121.8</c:v>
                </c:pt>
                <c:pt idx="360">
                  <c:v>1122</c:v>
                </c:pt>
                <c:pt idx="361">
                  <c:v>1122.2</c:v>
                </c:pt>
                <c:pt idx="362">
                  <c:v>1122.4000000000001</c:v>
                </c:pt>
                <c:pt idx="363">
                  <c:v>1122.5999999999999</c:v>
                </c:pt>
                <c:pt idx="364">
                  <c:v>1122.8</c:v>
                </c:pt>
                <c:pt idx="365">
                  <c:v>1123</c:v>
                </c:pt>
                <c:pt idx="366">
                  <c:v>1123.2</c:v>
                </c:pt>
                <c:pt idx="367">
                  <c:v>1123.4000000000001</c:v>
                </c:pt>
                <c:pt idx="368">
                  <c:v>1123.5999999999999</c:v>
                </c:pt>
                <c:pt idx="369">
                  <c:v>1123.8</c:v>
                </c:pt>
                <c:pt idx="370">
                  <c:v>1124</c:v>
                </c:pt>
                <c:pt idx="371">
                  <c:v>1124.2</c:v>
                </c:pt>
                <c:pt idx="372">
                  <c:v>1124.4000000000001</c:v>
                </c:pt>
                <c:pt idx="373">
                  <c:v>1124.5999999999999</c:v>
                </c:pt>
                <c:pt idx="374">
                  <c:v>1124.8</c:v>
                </c:pt>
                <c:pt idx="375">
                  <c:v>1125</c:v>
                </c:pt>
                <c:pt idx="376">
                  <c:v>1125.2</c:v>
                </c:pt>
                <c:pt idx="377">
                  <c:v>1125.4000000000001</c:v>
                </c:pt>
                <c:pt idx="378">
                  <c:v>1125.5999999999999</c:v>
                </c:pt>
                <c:pt idx="379">
                  <c:v>1125.8</c:v>
                </c:pt>
                <c:pt idx="380">
                  <c:v>1126</c:v>
                </c:pt>
                <c:pt idx="381">
                  <c:v>1126.2</c:v>
                </c:pt>
                <c:pt idx="382">
                  <c:v>1126.4000000000001</c:v>
                </c:pt>
                <c:pt idx="383">
                  <c:v>1126.5999999999999</c:v>
                </c:pt>
                <c:pt idx="384">
                  <c:v>1126.8</c:v>
                </c:pt>
                <c:pt idx="385">
                  <c:v>1127</c:v>
                </c:pt>
                <c:pt idx="386">
                  <c:v>1127.2</c:v>
                </c:pt>
                <c:pt idx="387">
                  <c:v>1127.4000000000001</c:v>
                </c:pt>
                <c:pt idx="388">
                  <c:v>1127.5999999999999</c:v>
                </c:pt>
                <c:pt idx="389">
                  <c:v>1127.8</c:v>
                </c:pt>
                <c:pt idx="390">
                  <c:v>1128</c:v>
                </c:pt>
                <c:pt idx="391">
                  <c:v>1128.2</c:v>
                </c:pt>
                <c:pt idx="392">
                  <c:v>1128.4000000000001</c:v>
                </c:pt>
                <c:pt idx="393">
                  <c:v>1128.5999999999999</c:v>
                </c:pt>
                <c:pt idx="394">
                  <c:v>1128.8</c:v>
                </c:pt>
                <c:pt idx="395">
                  <c:v>1129</c:v>
                </c:pt>
                <c:pt idx="396">
                  <c:v>1129.2</c:v>
                </c:pt>
                <c:pt idx="397">
                  <c:v>1129.4000000000001</c:v>
                </c:pt>
                <c:pt idx="398">
                  <c:v>1129.5999999999999</c:v>
                </c:pt>
                <c:pt idx="399">
                  <c:v>1129.8</c:v>
                </c:pt>
                <c:pt idx="400">
                  <c:v>1130</c:v>
                </c:pt>
                <c:pt idx="401">
                  <c:v>1130.2</c:v>
                </c:pt>
                <c:pt idx="402">
                  <c:v>1130.4000000000001</c:v>
                </c:pt>
                <c:pt idx="403">
                  <c:v>1130.5999999999999</c:v>
                </c:pt>
                <c:pt idx="404">
                  <c:v>1130.8</c:v>
                </c:pt>
                <c:pt idx="405">
                  <c:v>1131</c:v>
                </c:pt>
                <c:pt idx="406">
                  <c:v>1131.2</c:v>
                </c:pt>
                <c:pt idx="407">
                  <c:v>1131.4000000000001</c:v>
                </c:pt>
                <c:pt idx="408">
                  <c:v>1131.5999999999999</c:v>
                </c:pt>
                <c:pt idx="409">
                  <c:v>1131.8</c:v>
                </c:pt>
                <c:pt idx="410">
                  <c:v>1132</c:v>
                </c:pt>
                <c:pt idx="411">
                  <c:v>1132.2</c:v>
                </c:pt>
                <c:pt idx="412">
                  <c:v>1132.4000000000001</c:v>
                </c:pt>
                <c:pt idx="413">
                  <c:v>1132.5999999999999</c:v>
                </c:pt>
                <c:pt idx="414">
                  <c:v>1132.8</c:v>
                </c:pt>
                <c:pt idx="415">
                  <c:v>1133</c:v>
                </c:pt>
                <c:pt idx="416">
                  <c:v>1133.2</c:v>
                </c:pt>
                <c:pt idx="417">
                  <c:v>1133.4000000000001</c:v>
                </c:pt>
                <c:pt idx="418">
                  <c:v>1133.5999999999999</c:v>
                </c:pt>
                <c:pt idx="419">
                  <c:v>1133.8</c:v>
                </c:pt>
                <c:pt idx="420">
                  <c:v>1134</c:v>
                </c:pt>
                <c:pt idx="421">
                  <c:v>1134.2</c:v>
                </c:pt>
                <c:pt idx="422">
                  <c:v>1134.4000000000001</c:v>
                </c:pt>
                <c:pt idx="423">
                  <c:v>1134.5999999999999</c:v>
                </c:pt>
                <c:pt idx="424">
                  <c:v>1134.8</c:v>
                </c:pt>
                <c:pt idx="425">
                  <c:v>1135</c:v>
                </c:pt>
                <c:pt idx="426">
                  <c:v>1135.2</c:v>
                </c:pt>
                <c:pt idx="427">
                  <c:v>1135.4000000000001</c:v>
                </c:pt>
                <c:pt idx="428">
                  <c:v>1135.5999999999999</c:v>
                </c:pt>
                <c:pt idx="429">
                  <c:v>1135.8</c:v>
                </c:pt>
                <c:pt idx="430">
                  <c:v>1136</c:v>
                </c:pt>
                <c:pt idx="431">
                  <c:v>1136.2</c:v>
                </c:pt>
                <c:pt idx="432">
                  <c:v>1136.4000000000001</c:v>
                </c:pt>
                <c:pt idx="433">
                  <c:v>1136.5999999999999</c:v>
                </c:pt>
                <c:pt idx="434">
                  <c:v>1136.8</c:v>
                </c:pt>
                <c:pt idx="435">
                  <c:v>1137</c:v>
                </c:pt>
                <c:pt idx="436">
                  <c:v>1137.2</c:v>
                </c:pt>
                <c:pt idx="437">
                  <c:v>1137.4000000000001</c:v>
                </c:pt>
                <c:pt idx="438">
                  <c:v>1137.5999999999999</c:v>
                </c:pt>
                <c:pt idx="439">
                  <c:v>1137.8</c:v>
                </c:pt>
                <c:pt idx="440">
                  <c:v>1138</c:v>
                </c:pt>
                <c:pt idx="441">
                  <c:v>1138.2</c:v>
                </c:pt>
                <c:pt idx="442">
                  <c:v>1138.4000000000001</c:v>
                </c:pt>
                <c:pt idx="443">
                  <c:v>1138.5999999999999</c:v>
                </c:pt>
                <c:pt idx="444">
                  <c:v>1138.8</c:v>
                </c:pt>
                <c:pt idx="445">
                  <c:v>1139</c:v>
                </c:pt>
                <c:pt idx="446">
                  <c:v>1139.2</c:v>
                </c:pt>
                <c:pt idx="447">
                  <c:v>1139.4000000000001</c:v>
                </c:pt>
                <c:pt idx="448">
                  <c:v>1139.5999999999999</c:v>
                </c:pt>
                <c:pt idx="449">
                  <c:v>1139.8</c:v>
                </c:pt>
                <c:pt idx="450">
                  <c:v>1140</c:v>
                </c:pt>
                <c:pt idx="451">
                  <c:v>1140.2</c:v>
                </c:pt>
                <c:pt idx="452">
                  <c:v>1140.4000000000001</c:v>
                </c:pt>
                <c:pt idx="453">
                  <c:v>1140.5999999999999</c:v>
                </c:pt>
                <c:pt idx="454">
                  <c:v>1140.8</c:v>
                </c:pt>
                <c:pt idx="455">
                  <c:v>1141</c:v>
                </c:pt>
                <c:pt idx="456">
                  <c:v>1141.2</c:v>
                </c:pt>
                <c:pt idx="457">
                  <c:v>1141.4000000000001</c:v>
                </c:pt>
                <c:pt idx="458">
                  <c:v>1141.5999999999999</c:v>
                </c:pt>
                <c:pt idx="459">
                  <c:v>1141.8</c:v>
                </c:pt>
                <c:pt idx="460">
                  <c:v>1142</c:v>
                </c:pt>
                <c:pt idx="461">
                  <c:v>1142.2</c:v>
                </c:pt>
                <c:pt idx="462">
                  <c:v>1142.4000000000001</c:v>
                </c:pt>
                <c:pt idx="463">
                  <c:v>1142.5999999999999</c:v>
                </c:pt>
                <c:pt idx="464">
                  <c:v>1142.8</c:v>
                </c:pt>
                <c:pt idx="465">
                  <c:v>1143</c:v>
                </c:pt>
                <c:pt idx="466">
                  <c:v>1143.2</c:v>
                </c:pt>
                <c:pt idx="467">
                  <c:v>1143.4000000000001</c:v>
                </c:pt>
                <c:pt idx="468">
                  <c:v>1143.5999999999999</c:v>
                </c:pt>
                <c:pt idx="469">
                  <c:v>1143.8</c:v>
                </c:pt>
                <c:pt idx="470">
                  <c:v>1144</c:v>
                </c:pt>
                <c:pt idx="471">
                  <c:v>1144.2</c:v>
                </c:pt>
                <c:pt idx="472">
                  <c:v>1144.4000000000001</c:v>
                </c:pt>
                <c:pt idx="473">
                  <c:v>1144.5999999999999</c:v>
                </c:pt>
                <c:pt idx="474">
                  <c:v>1144.8</c:v>
                </c:pt>
                <c:pt idx="475">
                  <c:v>1145</c:v>
                </c:pt>
                <c:pt idx="476">
                  <c:v>1145.2</c:v>
                </c:pt>
                <c:pt idx="477">
                  <c:v>1145.4000000000001</c:v>
                </c:pt>
                <c:pt idx="478">
                  <c:v>1145.5999999999999</c:v>
                </c:pt>
                <c:pt idx="479">
                  <c:v>1145.8</c:v>
                </c:pt>
                <c:pt idx="480">
                  <c:v>1146</c:v>
                </c:pt>
                <c:pt idx="481">
                  <c:v>1146.2</c:v>
                </c:pt>
                <c:pt idx="482">
                  <c:v>1146.4000000000001</c:v>
                </c:pt>
                <c:pt idx="483">
                  <c:v>1146.5999999999999</c:v>
                </c:pt>
                <c:pt idx="484">
                  <c:v>1146.8</c:v>
                </c:pt>
                <c:pt idx="485">
                  <c:v>1147</c:v>
                </c:pt>
                <c:pt idx="486">
                  <c:v>1147.2</c:v>
                </c:pt>
                <c:pt idx="487">
                  <c:v>1147.4000000000001</c:v>
                </c:pt>
                <c:pt idx="488">
                  <c:v>1147.5999999999999</c:v>
                </c:pt>
                <c:pt idx="489">
                  <c:v>1147.8</c:v>
                </c:pt>
                <c:pt idx="490">
                  <c:v>1148</c:v>
                </c:pt>
                <c:pt idx="491">
                  <c:v>1148.2</c:v>
                </c:pt>
                <c:pt idx="492">
                  <c:v>1148.4000000000001</c:v>
                </c:pt>
                <c:pt idx="493">
                  <c:v>1148.5999999999999</c:v>
                </c:pt>
                <c:pt idx="494">
                  <c:v>1148.8</c:v>
                </c:pt>
                <c:pt idx="495">
                  <c:v>1149</c:v>
                </c:pt>
                <c:pt idx="496">
                  <c:v>1149.2</c:v>
                </c:pt>
                <c:pt idx="497">
                  <c:v>1149.4000000000001</c:v>
                </c:pt>
                <c:pt idx="498">
                  <c:v>1149.5999999999999</c:v>
                </c:pt>
                <c:pt idx="499">
                  <c:v>1149.8</c:v>
                </c:pt>
                <c:pt idx="500">
                  <c:v>1150</c:v>
                </c:pt>
                <c:pt idx="501">
                  <c:v>1150.2</c:v>
                </c:pt>
                <c:pt idx="502">
                  <c:v>1150.4000000000001</c:v>
                </c:pt>
                <c:pt idx="503">
                  <c:v>1150.5999999999999</c:v>
                </c:pt>
                <c:pt idx="504">
                  <c:v>1150.8</c:v>
                </c:pt>
                <c:pt idx="505">
                  <c:v>1151</c:v>
                </c:pt>
                <c:pt idx="506">
                  <c:v>1151.2</c:v>
                </c:pt>
                <c:pt idx="507">
                  <c:v>1151.4000000000001</c:v>
                </c:pt>
                <c:pt idx="508">
                  <c:v>1151.5999999999999</c:v>
                </c:pt>
                <c:pt idx="509">
                  <c:v>1151.8</c:v>
                </c:pt>
                <c:pt idx="510">
                  <c:v>1152</c:v>
                </c:pt>
                <c:pt idx="511">
                  <c:v>1152.2</c:v>
                </c:pt>
                <c:pt idx="512">
                  <c:v>1152.4000000000001</c:v>
                </c:pt>
                <c:pt idx="513">
                  <c:v>1152.5999999999999</c:v>
                </c:pt>
                <c:pt idx="514">
                  <c:v>1152.8</c:v>
                </c:pt>
                <c:pt idx="515">
                  <c:v>1153</c:v>
                </c:pt>
                <c:pt idx="516">
                  <c:v>1153.2</c:v>
                </c:pt>
                <c:pt idx="517">
                  <c:v>1153.4000000000001</c:v>
                </c:pt>
                <c:pt idx="518">
                  <c:v>1153.5999999999999</c:v>
                </c:pt>
                <c:pt idx="519">
                  <c:v>1153.8</c:v>
                </c:pt>
                <c:pt idx="520">
                  <c:v>1154</c:v>
                </c:pt>
                <c:pt idx="521">
                  <c:v>1154.2</c:v>
                </c:pt>
                <c:pt idx="522">
                  <c:v>1154.4000000000001</c:v>
                </c:pt>
                <c:pt idx="523">
                  <c:v>1154.5999999999999</c:v>
                </c:pt>
                <c:pt idx="524">
                  <c:v>1154.8</c:v>
                </c:pt>
                <c:pt idx="525">
                  <c:v>1155</c:v>
                </c:pt>
                <c:pt idx="526">
                  <c:v>1155.2</c:v>
                </c:pt>
                <c:pt idx="527">
                  <c:v>1155.4000000000001</c:v>
                </c:pt>
                <c:pt idx="528">
                  <c:v>1155.5999999999999</c:v>
                </c:pt>
                <c:pt idx="529">
                  <c:v>1155.8</c:v>
                </c:pt>
                <c:pt idx="530">
                  <c:v>1156</c:v>
                </c:pt>
                <c:pt idx="531">
                  <c:v>1156.2</c:v>
                </c:pt>
                <c:pt idx="532">
                  <c:v>1156.4000000000001</c:v>
                </c:pt>
                <c:pt idx="533">
                  <c:v>1156.5999999999999</c:v>
                </c:pt>
                <c:pt idx="534">
                  <c:v>1156.8</c:v>
                </c:pt>
                <c:pt idx="535">
                  <c:v>1157</c:v>
                </c:pt>
                <c:pt idx="536">
                  <c:v>1157.2</c:v>
                </c:pt>
                <c:pt idx="537">
                  <c:v>1157.4000000000001</c:v>
                </c:pt>
                <c:pt idx="538">
                  <c:v>1157.5999999999999</c:v>
                </c:pt>
                <c:pt idx="539">
                  <c:v>1157.8</c:v>
                </c:pt>
                <c:pt idx="540">
                  <c:v>1158</c:v>
                </c:pt>
                <c:pt idx="541">
                  <c:v>1158.2</c:v>
                </c:pt>
                <c:pt idx="542">
                  <c:v>1158.4000000000001</c:v>
                </c:pt>
                <c:pt idx="543">
                  <c:v>1158.5999999999999</c:v>
                </c:pt>
                <c:pt idx="544">
                  <c:v>1158.8</c:v>
                </c:pt>
                <c:pt idx="545">
                  <c:v>1159</c:v>
                </c:pt>
                <c:pt idx="546">
                  <c:v>1159.2</c:v>
                </c:pt>
                <c:pt idx="547">
                  <c:v>1159.4000000000001</c:v>
                </c:pt>
                <c:pt idx="548">
                  <c:v>1159.5999999999999</c:v>
                </c:pt>
                <c:pt idx="549">
                  <c:v>1159.8</c:v>
                </c:pt>
                <c:pt idx="550">
                  <c:v>1160</c:v>
                </c:pt>
                <c:pt idx="551">
                  <c:v>1160.2</c:v>
                </c:pt>
                <c:pt idx="552">
                  <c:v>1160.4000000000001</c:v>
                </c:pt>
                <c:pt idx="553">
                  <c:v>1160.5999999999999</c:v>
                </c:pt>
                <c:pt idx="554">
                  <c:v>1160.8</c:v>
                </c:pt>
                <c:pt idx="555">
                  <c:v>1161</c:v>
                </c:pt>
                <c:pt idx="556">
                  <c:v>1161.2</c:v>
                </c:pt>
                <c:pt idx="557">
                  <c:v>1161.4000000000001</c:v>
                </c:pt>
                <c:pt idx="558">
                  <c:v>1161.5999999999999</c:v>
                </c:pt>
                <c:pt idx="559">
                  <c:v>1161.8</c:v>
                </c:pt>
                <c:pt idx="560">
                  <c:v>1162</c:v>
                </c:pt>
                <c:pt idx="561">
                  <c:v>1162.2</c:v>
                </c:pt>
                <c:pt idx="562">
                  <c:v>1162.4000000000001</c:v>
                </c:pt>
                <c:pt idx="563">
                  <c:v>1162.5999999999999</c:v>
                </c:pt>
                <c:pt idx="564">
                  <c:v>1162.8</c:v>
                </c:pt>
                <c:pt idx="565">
                  <c:v>1163</c:v>
                </c:pt>
                <c:pt idx="566">
                  <c:v>1163.2</c:v>
                </c:pt>
                <c:pt idx="567">
                  <c:v>1163.4000000000001</c:v>
                </c:pt>
                <c:pt idx="568">
                  <c:v>1163.5999999999999</c:v>
                </c:pt>
                <c:pt idx="569">
                  <c:v>1163.8</c:v>
                </c:pt>
                <c:pt idx="570">
                  <c:v>1164</c:v>
                </c:pt>
                <c:pt idx="571">
                  <c:v>1164.2</c:v>
                </c:pt>
                <c:pt idx="572">
                  <c:v>1164.4000000000001</c:v>
                </c:pt>
                <c:pt idx="573">
                  <c:v>1164.5999999999999</c:v>
                </c:pt>
                <c:pt idx="574">
                  <c:v>1164.8</c:v>
                </c:pt>
                <c:pt idx="575">
                  <c:v>1165</c:v>
                </c:pt>
                <c:pt idx="576">
                  <c:v>1165.2</c:v>
                </c:pt>
                <c:pt idx="577">
                  <c:v>1165.4000000000001</c:v>
                </c:pt>
                <c:pt idx="578">
                  <c:v>1165.5999999999999</c:v>
                </c:pt>
                <c:pt idx="579">
                  <c:v>1165.8</c:v>
                </c:pt>
                <c:pt idx="580">
                  <c:v>1166</c:v>
                </c:pt>
                <c:pt idx="581">
                  <c:v>1166.2</c:v>
                </c:pt>
                <c:pt idx="582">
                  <c:v>1166.4000000000001</c:v>
                </c:pt>
                <c:pt idx="583">
                  <c:v>1166.5999999999999</c:v>
                </c:pt>
                <c:pt idx="584">
                  <c:v>1166.8</c:v>
                </c:pt>
                <c:pt idx="585">
                  <c:v>1167</c:v>
                </c:pt>
                <c:pt idx="586">
                  <c:v>1167.2</c:v>
                </c:pt>
                <c:pt idx="587">
                  <c:v>1167.4000000000001</c:v>
                </c:pt>
                <c:pt idx="588">
                  <c:v>1167.5999999999999</c:v>
                </c:pt>
                <c:pt idx="589">
                  <c:v>1167.8</c:v>
                </c:pt>
                <c:pt idx="590">
                  <c:v>1168</c:v>
                </c:pt>
                <c:pt idx="591">
                  <c:v>1168.2</c:v>
                </c:pt>
                <c:pt idx="592">
                  <c:v>1168.4000000000001</c:v>
                </c:pt>
                <c:pt idx="593">
                  <c:v>1168.5999999999999</c:v>
                </c:pt>
                <c:pt idx="594">
                  <c:v>1168.8</c:v>
                </c:pt>
                <c:pt idx="595">
                  <c:v>1169</c:v>
                </c:pt>
                <c:pt idx="596">
                  <c:v>1169.2</c:v>
                </c:pt>
                <c:pt idx="597">
                  <c:v>1169.4000000000001</c:v>
                </c:pt>
                <c:pt idx="598">
                  <c:v>1169.5999999999999</c:v>
                </c:pt>
                <c:pt idx="599">
                  <c:v>1169.8</c:v>
                </c:pt>
                <c:pt idx="600">
                  <c:v>1170</c:v>
                </c:pt>
                <c:pt idx="601">
                  <c:v>1170.2</c:v>
                </c:pt>
                <c:pt idx="602">
                  <c:v>1170.4000000000001</c:v>
                </c:pt>
                <c:pt idx="603">
                  <c:v>1170.5999999999999</c:v>
                </c:pt>
                <c:pt idx="604">
                  <c:v>1170.8</c:v>
                </c:pt>
                <c:pt idx="605">
                  <c:v>1171</c:v>
                </c:pt>
                <c:pt idx="606">
                  <c:v>1171.2</c:v>
                </c:pt>
                <c:pt idx="607">
                  <c:v>1171.4000000000001</c:v>
                </c:pt>
                <c:pt idx="608">
                  <c:v>1171.5999999999999</c:v>
                </c:pt>
                <c:pt idx="609">
                  <c:v>1171.8</c:v>
                </c:pt>
                <c:pt idx="610">
                  <c:v>1172</c:v>
                </c:pt>
                <c:pt idx="611">
                  <c:v>1172.2</c:v>
                </c:pt>
                <c:pt idx="612">
                  <c:v>1172.4000000000001</c:v>
                </c:pt>
                <c:pt idx="613">
                  <c:v>1172.5999999999999</c:v>
                </c:pt>
                <c:pt idx="614">
                  <c:v>1172.8</c:v>
                </c:pt>
                <c:pt idx="615">
                  <c:v>1173</c:v>
                </c:pt>
                <c:pt idx="616">
                  <c:v>1173.2</c:v>
                </c:pt>
                <c:pt idx="617">
                  <c:v>1173.4000000000001</c:v>
                </c:pt>
                <c:pt idx="618">
                  <c:v>1173.5999999999999</c:v>
                </c:pt>
                <c:pt idx="619">
                  <c:v>1173.8</c:v>
                </c:pt>
                <c:pt idx="620">
                  <c:v>1174</c:v>
                </c:pt>
                <c:pt idx="621">
                  <c:v>1174.2</c:v>
                </c:pt>
                <c:pt idx="622">
                  <c:v>1174.4000000000001</c:v>
                </c:pt>
                <c:pt idx="623">
                  <c:v>1174.5999999999999</c:v>
                </c:pt>
                <c:pt idx="624">
                  <c:v>1174.8</c:v>
                </c:pt>
                <c:pt idx="625">
                  <c:v>1175</c:v>
                </c:pt>
                <c:pt idx="626">
                  <c:v>1175.2</c:v>
                </c:pt>
                <c:pt idx="627">
                  <c:v>1175.4000000000001</c:v>
                </c:pt>
                <c:pt idx="628">
                  <c:v>1175.5999999999999</c:v>
                </c:pt>
                <c:pt idx="629">
                  <c:v>1175.8</c:v>
                </c:pt>
                <c:pt idx="630">
                  <c:v>1176</c:v>
                </c:pt>
                <c:pt idx="631">
                  <c:v>1176.2</c:v>
                </c:pt>
                <c:pt idx="632">
                  <c:v>1176.4000000000001</c:v>
                </c:pt>
                <c:pt idx="633">
                  <c:v>1176.5999999999999</c:v>
                </c:pt>
                <c:pt idx="634">
                  <c:v>1176.8</c:v>
                </c:pt>
                <c:pt idx="635">
                  <c:v>1177</c:v>
                </c:pt>
                <c:pt idx="636">
                  <c:v>1177.2</c:v>
                </c:pt>
                <c:pt idx="637">
                  <c:v>1177.4000000000001</c:v>
                </c:pt>
                <c:pt idx="638">
                  <c:v>1177.5999999999999</c:v>
                </c:pt>
                <c:pt idx="639">
                  <c:v>1177.8</c:v>
                </c:pt>
                <c:pt idx="640">
                  <c:v>1178</c:v>
                </c:pt>
                <c:pt idx="641">
                  <c:v>1178.2</c:v>
                </c:pt>
                <c:pt idx="642">
                  <c:v>1178.4000000000001</c:v>
                </c:pt>
                <c:pt idx="643">
                  <c:v>1178.5999999999999</c:v>
                </c:pt>
                <c:pt idx="644">
                  <c:v>1178.8</c:v>
                </c:pt>
                <c:pt idx="645">
                  <c:v>1179</c:v>
                </c:pt>
                <c:pt idx="646">
                  <c:v>1179.2</c:v>
                </c:pt>
                <c:pt idx="647">
                  <c:v>1179.4000000000001</c:v>
                </c:pt>
                <c:pt idx="648">
                  <c:v>1179.5999999999999</c:v>
                </c:pt>
                <c:pt idx="649">
                  <c:v>1179.8</c:v>
                </c:pt>
                <c:pt idx="650">
                  <c:v>1180</c:v>
                </c:pt>
                <c:pt idx="651">
                  <c:v>1180.2</c:v>
                </c:pt>
                <c:pt idx="652">
                  <c:v>1180.4000000000001</c:v>
                </c:pt>
                <c:pt idx="653">
                  <c:v>1180.5999999999999</c:v>
                </c:pt>
                <c:pt idx="654">
                  <c:v>1180.8</c:v>
                </c:pt>
                <c:pt idx="655">
                  <c:v>1181</c:v>
                </c:pt>
                <c:pt idx="656">
                  <c:v>1181.2</c:v>
                </c:pt>
                <c:pt idx="657">
                  <c:v>1181.4000000000001</c:v>
                </c:pt>
                <c:pt idx="658">
                  <c:v>1181.5999999999999</c:v>
                </c:pt>
                <c:pt idx="659">
                  <c:v>1181.8</c:v>
                </c:pt>
                <c:pt idx="660">
                  <c:v>1182</c:v>
                </c:pt>
                <c:pt idx="661">
                  <c:v>1182.2</c:v>
                </c:pt>
                <c:pt idx="662">
                  <c:v>1182.4000000000001</c:v>
                </c:pt>
                <c:pt idx="663">
                  <c:v>1182.5999999999999</c:v>
                </c:pt>
                <c:pt idx="664">
                  <c:v>1182.8</c:v>
                </c:pt>
                <c:pt idx="665">
                  <c:v>1183</c:v>
                </c:pt>
                <c:pt idx="666">
                  <c:v>1183.2</c:v>
                </c:pt>
                <c:pt idx="667">
                  <c:v>1183.4000000000001</c:v>
                </c:pt>
                <c:pt idx="668">
                  <c:v>1183.5999999999999</c:v>
                </c:pt>
                <c:pt idx="669">
                  <c:v>1183.8</c:v>
                </c:pt>
                <c:pt idx="670">
                  <c:v>1184</c:v>
                </c:pt>
                <c:pt idx="671">
                  <c:v>1184.2</c:v>
                </c:pt>
                <c:pt idx="672">
                  <c:v>1184.4000000000001</c:v>
                </c:pt>
                <c:pt idx="673">
                  <c:v>1184.5999999999999</c:v>
                </c:pt>
                <c:pt idx="674">
                  <c:v>1184.8</c:v>
                </c:pt>
                <c:pt idx="675">
                  <c:v>1185</c:v>
                </c:pt>
                <c:pt idx="676">
                  <c:v>1185.2</c:v>
                </c:pt>
                <c:pt idx="677">
                  <c:v>1185.4000000000001</c:v>
                </c:pt>
                <c:pt idx="678">
                  <c:v>1185.5999999999999</c:v>
                </c:pt>
                <c:pt idx="679">
                  <c:v>1185.8</c:v>
                </c:pt>
                <c:pt idx="680">
                  <c:v>1186</c:v>
                </c:pt>
                <c:pt idx="681">
                  <c:v>1186.2</c:v>
                </c:pt>
                <c:pt idx="682">
                  <c:v>1186.4000000000001</c:v>
                </c:pt>
                <c:pt idx="683">
                  <c:v>1186.5999999999999</c:v>
                </c:pt>
                <c:pt idx="684">
                  <c:v>1186.8</c:v>
                </c:pt>
                <c:pt idx="685">
                  <c:v>1187</c:v>
                </c:pt>
                <c:pt idx="686">
                  <c:v>1187.2</c:v>
                </c:pt>
                <c:pt idx="687">
                  <c:v>1187.4000000000001</c:v>
                </c:pt>
                <c:pt idx="688">
                  <c:v>1187.5999999999999</c:v>
                </c:pt>
                <c:pt idx="689">
                  <c:v>1187.8</c:v>
                </c:pt>
                <c:pt idx="690">
                  <c:v>1188</c:v>
                </c:pt>
                <c:pt idx="691">
                  <c:v>1188.2</c:v>
                </c:pt>
                <c:pt idx="692">
                  <c:v>1188.4000000000001</c:v>
                </c:pt>
                <c:pt idx="693">
                  <c:v>1188.5999999999999</c:v>
                </c:pt>
                <c:pt idx="694">
                  <c:v>1188.8</c:v>
                </c:pt>
                <c:pt idx="695">
                  <c:v>1189</c:v>
                </c:pt>
                <c:pt idx="696">
                  <c:v>1189.2</c:v>
                </c:pt>
                <c:pt idx="697">
                  <c:v>1189.4000000000001</c:v>
                </c:pt>
                <c:pt idx="698">
                  <c:v>1189.5999999999999</c:v>
                </c:pt>
                <c:pt idx="699">
                  <c:v>1189.8</c:v>
                </c:pt>
                <c:pt idx="700">
                  <c:v>1190</c:v>
                </c:pt>
                <c:pt idx="701">
                  <c:v>1190.2</c:v>
                </c:pt>
                <c:pt idx="702">
                  <c:v>1190.4000000000001</c:v>
                </c:pt>
                <c:pt idx="703">
                  <c:v>1190.5999999999999</c:v>
                </c:pt>
                <c:pt idx="704">
                  <c:v>1190.8</c:v>
                </c:pt>
                <c:pt idx="705">
                  <c:v>1191</c:v>
                </c:pt>
                <c:pt idx="706">
                  <c:v>1191.2</c:v>
                </c:pt>
                <c:pt idx="707">
                  <c:v>1191.4000000000001</c:v>
                </c:pt>
                <c:pt idx="708">
                  <c:v>1191.5999999999999</c:v>
                </c:pt>
                <c:pt idx="709">
                  <c:v>1191.8</c:v>
                </c:pt>
                <c:pt idx="710">
                  <c:v>1192</c:v>
                </c:pt>
                <c:pt idx="711">
                  <c:v>1192.2</c:v>
                </c:pt>
                <c:pt idx="712">
                  <c:v>1192.4000000000001</c:v>
                </c:pt>
                <c:pt idx="713">
                  <c:v>1192.5999999999999</c:v>
                </c:pt>
                <c:pt idx="714">
                  <c:v>1192.8</c:v>
                </c:pt>
                <c:pt idx="715">
                  <c:v>1193</c:v>
                </c:pt>
                <c:pt idx="716">
                  <c:v>1193.2</c:v>
                </c:pt>
                <c:pt idx="717">
                  <c:v>1193.4000000000001</c:v>
                </c:pt>
                <c:pt idx="718">
                  <c:v>1193.5999999999999</c:v>
                </c:pt>
                <c:pt idx="719">
                  <c:v>1193.8</c:v>
                </c:pt>
                <c:pt idx="720">
                  <c:v>1194</c:v>
                </c:pt>
                <c:pt idx="721">
                  <c:v>1194.2</c:v>
                </c:pt>
                <c:pt idx="722">
                  <c:v>1194.4000000000001</c:v>
                </c:pt>
                <c:pt idx="723">
                  <c:v>1194.5999999999999</c:v>
                </c:pt>
                <c:pt idx="724">
                  <c:v>1194.8</c:v>
                </c:pt>
                <c:pt idx="725">
                  <c:v>1195</c:v>
                </c:pt>
                <c:pt idx="726">
                  <c:v>1195.2</c:v>
                </c:pt>
                <c:pt idx="727">
                  <c:v>1195.4000000000001</c:v>
                </c:pt>
                <c:pt idx="728">
                  <c:v>1195.5999999999999</c:v>
                </c:pt>
                <c:pt idx="729">
                  <c:v>1195.8</c:v>
                </c:pt>
                <c:pt idx="730">
                  <c:v>1196</c:v>
                </c:pt>
                <c:pt idx="731">
                  <c:v>1196.2</c:v>
                </c:pt>
                <c:pt idx="732">
                  <c:v>1196.4000000000001</c:v>
                </c:pt>
                <c:pt idx="733">
                  <c:v>1196.5999999999999</c:v>
                </c:pt>
                <c:pt idx="734">
                  <c:v>1196.8</c:v>
                </c:pt>
                <c:pt idx="735">
                  <c:v>1197</c:v>
                </c:pt>
                <c:pt idx="736">
                  <c:v>1197.2</c:v>
                </c:pt>
                <c:pt idx="737">
                  <c:v>1197.4000000000001</c:v>
                </c:pt>
                <c:pt idx="738">
                  <c:v>1197.5999999999999</c:v>
                </c:pt>
                <c:pt idx="739">
                  <c:v>1197.8</c:v>
                </c:pt>
                <c:pt idx="740">
                  <c:v>1198</c:v>
                </c:pt>
                <c:pt idx="741">
                  <c:v>1198.2</c:v>
                </c:pt>
                <c:pt idx="742">
                  <c:v>1198.4000000000001</c:v>
                </c:pt>
                <c:pt idx="743">
                  <c:v>1198.5999999999999</c:v>
                </c:pt>
                <c:pt idx="744">
                  <c:v>1198.8</c:v>
                </c:pt>
                <c:pt idx="745">
                  <c:v>1199</c:v>
                </c:pt>
                <c:pt idx="746">
                  <c:v>1199.2</c:v>
                </c:pt>
                <c:pt idx="747">
                  <c:v>1199.4000000000001</c:v>
                </c:pt>
                <c:pt idx="748">
                  <c:v>1199.5999999999999</c:v>
                </c:pt>
                <c:pt idx="749">
                  <c:v>1199.8</c:v>
                </c:pt>
                <c:pt idx="750">
                  <c:v>1200</c:v>
                </c:pt>
                <c:pt idx="751">
                  <c:v>1200.2</c:v>
                </c:pt>
                <c:pt idx="752">
                  <c:v>1200.4000000000001</c:v>
                </c:pt>
                <c:pt idx="753">
                  <c:v>1200.5999999999999</c:v>
                </c:pt>
                <c:pt idx="754">
                  <c:v>1200.8</c:v>
                </c:pt>
                <c:pt idx="755">
                  <c:v>1201</c:v>
                </c:pt>
                <c:pt idx="756">
                  <c:v>1201.2</c:v>
                </c:pt>
                <c:pt idx="757">
                  <c:v>1201.4000000000001</c:v>
                </c:pt>
                <c:pt idx="758">
                  <c:v>1201.5999999999999</c:v>
                </c:pt>
                <c:pt idx="759">
                  <c:v>1201.8</c:v>
                </c:pt>
                <c:pt idx="760">
                  <c:v>1202</c:v>
                </c:pt>
                <c:pt idx="761">
                  <c:v>1202.2</c:v>
                </c:pt>
                <c:pt idx="762">
                  <c:v>1202.4000000000001</c:v>
                </c:pt>
                <c:pt idx="763">
                  <c:v>1202.5999999999999</c:v>
                </c:pt>
                <c:pt idx="764">
                  <c:v>1202.8</c:v>
                </c:pt>
                <c:pt idx="765">
                  <c:v>1203</c:v>
                </c:pt>
                <c:pt idx="766">
                  <c:v>1203.2</c:v>
                </c:pt>
                <c:pt idx="767">
                  <c:v>1203.4000000000001</c:v>
                </c:pt>
                <c:pt idx="768">
                  <c:v>1203.5999999999999</c:v>
                </c:pt>
                <c:pt idx="769">
                  <c:v>1203.8</c:v>
                </c:pt>
                <c:pt idx="770">
                  <c:v>1204</c:v>
                </c:pt>
                <c:pt idx="771">
                  <c:v>1204.2</c:v>
                </c:pt>
                <c:pt idx="772">
                  <c:v>1204.4000000000001</c:v>
                </c:pt>
                <c:pt idx="773">
                  <c:v>1204.5999999999999</c:v>
                </c:pt>
                <c:pt idx="774">
                  <c:v>1204.8</c:v>
                </c:pt>
                <c:pt idx="775">
                  <c:v>1205</c:v>
                </c:pt>
                <c:pt idx="776">
                  <c:v>1205.2</c:v>
                </c:pt>
                <c:pt idx="777">
                  <c:v>1205.4000000000001</c:v>
                </c:pt>
                <c:pt idx="778">
                  <c:v>1205.5999999999999</c:v>
                </c:pt>
                <c:pt idx="779">
                  <c:v>1205.8</c:v>
                </c:pt>
                <c:pt idx="780">
                  <c:v>1206</c:v>
                </c:pt>
                <c:pt idx="781">
                  <c:v>1206.2</c:v>
                </c:pt>
                <c:pt idx="782">
                  <c:v>1206.4000000000001</c:v>
                </c:pt>
                <c:pt idx="783">
                  <c:v>1206.5999999999999</c:v>
                </c:pt>
                <c:pt idx="784">
                  <c:v>1206.8</c:v>
                </c:pt>
                <c:pt idx="785">
                  <c:v>1207</c:v>
                </c:pt>
                <c:pt idx="786">
                  <c:v>1207.2</c:v>
                </c:pt>
                <c:pt idx="787">
                  <c:v>1207.4000000000001</c:v>
                </c:pt>
                <c:pt idx="788">
                  <c:v>1207.5999999999999</c:v>
                </c:pt>
                <c:pt idx="789">
                  <c:v>1207.8</c:v>
                </c:pt>
                <c:pt idx="790">
                  <c:v>1208</c:v>
                </c:pt>
                <c:pt idx="791">
                  <c:v>1208.2</c:v>
                </c:pt>
                <c:pt idx="792">
                  <c:v>1208.4000000000001</c:v>
                </c:pt>
                <c:pt idx="793">
                  <c:v>1208.5999999999999</c:v>
                </c:pt>
                <c:pt idx="794">
                  <c:v>1208.8</c:v>
                </c:pt>
                <c:pt idx="795">
                  <c:v>1209</c:v>
                </c:pt>
                <c:pt idx="796">
                  <c:v>1209.2</c:v>
                </c:pt>
                <c:pt idx="797">
                  <c:v>1209.4000000000001</c:v>
                </c:pt>
                <c:pt idx="798">
                  <c:v>1209.5999999999999</c:v>
                </c:pt>
                <c:pt idx="799">
                  <c:v>1209.8</c:v>
                </c:pt>
                <c:pt idx="800">
                  <c:v>1210</c:v>
                </c:pt>
                <c:pt idx="801">
                  <c:v>1210.2</c:v>
                </c:pt>
                <c:pt idx="802">
                  <c:v>1210.4000000000001</c:v>
                </c:pt>
                <c:pt idx="803">
                  <c:v>1210.5999999999999</c:v>
                </c:pt>
                <c:pt idx="804">
                  <c:v>1210.8</c:v>
                </c:pt>
                <c:pt idx="805">
                  <c:v>1211</c:v>
                </c:pt>
                <c:pt idx="806">
                  <c:v>1211.2</c:v>
                </c:pt>
                <c:pt idx="807">
                  <c:v>1211.4000000000001</c:v>
                </c:pt>
                <c:pt idx="808">
                  <c:v>1211.5999999999999</c:v>
                </c:pt>
                <c:pt idx="809">
                  <c:v>1211.8</c:v>
                </c:pt>
                <c:pt idx="810">
                  <c:v>1212</c:v>
                </c:pt>
                <c:pt idx="811">
                  <c:v>1212.2</c:v>
                </c:pt>
                <c:pt idx="812">
                  <c:v>1212.4000000000001</c:v>
                </c:pt>
                <c:pt idx="813">
                  <c:v>1212.5999999999999</c:v>
                </c:pt>
                <c:pt idx="814">
                  <c:v>1212.8</c:v>
                </c:pt>
                <c:pt idx="815">
                  <c:v>1213</c:v>
                </c:pt>
                <c:pt idx="816">
                  <c:v>1213.2</c:v>
                </c:pt>
                <c:pt idx="817">
                  <c:v>1213.4000000000001</c:v>
                </c:pt>
                <c:pt idx="818">
                  <c:v>1213.5999999999999</c:v>
                </c:pt>
                <c:pt idx="819">
                  <c:v>1213.8</c:v>
                </c:pt>
                <c:pt idx="820">
                  <c:v>1214</c:v>
                </c:pt>
                <c:pt idx="821">
                  <c:v>1214.2</c:v>
                </c:pt>
                <c:pt idx="822">
                  <c:v>1214.4000000000001</c:v>
                </c:pt>
                <c:pt idx="823">
                  <c:v>1214.5999999999999</c:v>
                </c:pt>
                <c:pt idx="824">
                  <c:v>1214.8</c:v>
                </c:pt>
                <c:pt idx="825">
                  <c:v>1215</c:v>
                </c:pt>
                <c:pt idx="826">
                  <c:v>1215.2</c:v>
                </c:pt>
                <c:pt idx="827">
                  <c:v>1215.4000000000001</c:v>
                </c:pt>
                <c:pt idx="828">
                  <c:v>1215.5999999999999</c:v>
                </c:pt>
                <c:pt idx="829">
                  <c:v>1215.8</c:v>
                </c:pt>
                <c:pt idx="830">
                  <c:v>1216</c:v>
                </c:pt>
                <c:pt idx="831">
                  <c:v>1216.2</c:v>
                </c:pt>
                <c:pt idx="832">
                  <c:v>1216.4000000000001</c:v>
                </c:pt>
                <c:pt idx="833">
                  <c:v>1216.5999999999999</c:v>
                </c:pt>
                <c:pt idx="834">
                  <c:v>1216.8</c:v>
                </c:pt>
                <c:pt idx="835">
                  <c:v>1217</c:v>
                </c:pt>
                <c:pt idx="836">
                  <c:v>1217.2</c:v>
                </c:pt>
                <c:pt idx="837">
                  <c:v>1217.4000000000001</c:v>
                </c:pt>
                <c:pt idx="838">
                  <c:v>1217.5999999999999</c:v>
                </c:pt>
                <c:pt idx="839">
                  <c:v>1217.8</c:v>
                </c:pt>
                <c:pt idx="840">
                  <c:v>1218</c:v>
                </c:pt>
                <c:pt idx="841">
                  <c:v>1218.2</c:v>
                </c:pt>
                <c:pt idx="842">
                  <c:v>1218.4000000000001</c:v>
                </c:pt>
                <c:pt idx="843">
                  <c:v>1218.5999999999999</c:v>
                </c:pt>
                <c:pt idx="844">
                  <c:v>1218.8</c:v>
                </c:pt>
                <c:pt idx="845">
                  <c:v>1219</c:v>
                </c:pt>
                <c:pt idx="846">
                  <c:v>1219.2</c:v>
                </c:pt>
                <c:pt idx="847">
                  <c:v>1219.4000000000001</c:v>
                </c:pt>
                <c:pt idx="848">
                  <c:v>1219.5999999999999</c:v>
                </c:pt>
                <c:pt idx="849">
                  <c:v>1219.8</c:v>
                </c:pt>
                <c:pt idx="850">
                  <c:v>1220</c:v>
                </c:pt>
                <c:pt idx="851">
                  <c:v>1220.2</c:v>
                </c:pt>
                <c:pt idx="852">
                  <c:v>1220.4000000000001</c:v>
                </c:pt>
                <c:pt idx="853">
                  <c:v>1220.5999999999999</c:v>
                </c:pt>
                <c:pt idx="854">
                  <c:v>1220.8</c:v>
                </c:pt>
                <c:pt idx="855">
                  <c:v>1221</c:v>
                </c:pt>
                <c:pt idx="856">
                  <c:v>1221.2</c:v>
                </c:pt>
                <c:pt idx="857">
                  <c:v>1221.4000000000001</c:v>
                </c:pt>
                <c:pt idx="858">
                  <c:v>1221.5999999999999</c:v>
                </c:pt>
                <c:pt idx="859">
                  <c:v>1221.8</c:v>
                </c:pt>
                <c:pt idx="860">
                  <c:v>1222</c:v>
                </c:pt>
                <c:pt idx="861">
                  <c:v>1222.2</c:v>
                </c:pt>
                <c:pt idx="862">
                  <c:v>1222.4000000000001</c:v>
                </c:pt>
                <c:pt idx="863">
                  <c:v>1222.5999999999999</c:v>
                </c:pt>
                <c:pt idx="864">
                  <c:v>1222.8</c:v>
                </c:pt>
                <c:pt idx="865">
                  <c:v>1223</c:v>
                </c:pt>
                <c:pt idx="866">
                  <c:v>1223.2</c:v>
                </c:pt>
                <c:pt idx="867">
                  <c:v>1223.4000000000001</c:v>
                </c:pt>
                <c:pt idx="868">
                  <c:v>1223.5999999999999</c:v>
                </c:pt>
                <c:pt idx="869">
                  <c:v>1223.8</c:v>
                </c:pt>
                <c:pt idx="870">
                  <c:v>1224</c:v>
                </c:pt>
                <c:pt idx="871">
                  <c:v>1224.2</c:v>
                </c:pt>
                <c:pt idx="872">
                  <c:v>1224.4000000000001</c:v>
                </c:pt>
                <c:pt idx="873">
                  <c:v>1224.5999999999999</c:v>
                </c:pt>
                <c:pt idx="874">
                  <c:v>1224.8</c:v>
                </c:pt>
                <c:pt idx="875">
                  <c:v>1225</c:v>
                </c:pt>
                <c:pt idx="876">
                  <c:v>1225.2</c:v>
                </c:pt>
                <c:pt idx="877">
                  <c:v>1225.4000000000001</c:v>
                </c:pt>
                <c:pt idx="878">
                  <c:v>1225.5999999999999</c:v>
                </c:pt>
                <c:pt idx="879">
                  <c:v>1225.8</c:v>
                </c:pt>
                <c:pt idx="880">
                  <c:v>1226</c:v>
                </c:pt>
                <c:pt idx="881">
                  <c:v>1226.2</c:v>
                </c:pt>
                <c:pt idx="882">
                  <c:v>1226.4000000000001</c:v>
                </c:pt>
                <c:pt idx="883">
                  <c:v>1226.5999999999999</c:v>
                </c:pt>
                <c:pt idx="884">
                  <c:v>1226.8</c:v>
                </c:pt>
                <c:pt idx="885">
                  <c:v>1227</c:v>
                </c:pt>
                <c:pt idx="886">
                  <c:v>1227.2</c:v>
                </c:pt>
                <c:pt idx="887">
                  <c:v>1227.4000000000001</c:v>
                </c:pt>
                <c:pt idx="888">
                  <c:v>1227.5999999999999</c:v>
                </c:pt>
                <c:pt idx="889">
                  <c:v>1227.8</c:v>
                </c:pt>
                <c:pt idx="890">
                  <c:v>1228</c:v>
                </c:pt>
                <c:pt idx="891">
                  <c:v>1228.2</c:v>
                </c:pt>
                <c:pt idx="892">
                  <c:v>1228.4000000000001</c:v>
                </c:pt>
                <c:pt idx="893">
                  <c:v>1228.5999999999999</c:v>
                </c:pt>
                <c:pt idx="894">
                  <c:v>1228.8</c:v>
                </c:pt>
                <c:pt idx="895">
                  <c:v>1229</c:v>
                </c:pt>
                <c:pt idx="896">
                  <c:v>1229.2</c:v>
                </c:pt>
                <c:pt idx="897">
                  <c:v>1229.4000000000001</c:v>
                </c:pt>
                <c:pt idx="898">
                  <c:v>1229.5999999999999</c:v>
                </c:pt>
                <c:pt idx="899">
                  <c:v>1229.8</c:v>
                </c:pt>
                <c:pt idx="900">
                  <c:v>1230</c:v>
                </c:pt>
                <c:pt idx="901">
                  <c:v>1230.2</c:v>
                </c:pt>
                <c:pt idx="902">
                  <c:v>1230.4000000000001</c:v>
                </c:pt>
                <c:pt idx="903">
                  <c:v>1230.5999999999999</c:v>
                </c:pt>
                <c:pt idx="904">
                  <c:v>1230.8</c:v>
                </c:pt>
                <c:pt idx="905">
                  <c:v>1231</c:v>
                </c:pt>
                <c:pt idx="906">
                  <c:v>1231.2</c:v>
                </c:pt>
                <c:pt idx="907">
                  <c:v>1231.4000000000001</c:v>
                </c:pt>
                <c:pt idx="908">
                  <c:v>1231.5999999999999</c:v>
                </c:pt>
                <c:pt idx="909">
                  <c:v>1231.8</c:v>
                </c:pt>
                <c:pt idx="910">
                  <c:v>1232</c:v>
                </c:pt>
                <c:pt idx="911">
                  <c:v>1232.2</c:v>
                </c:pt>
                <c:pt idx="912">
                  <c:v>1232.4000000000001</c:v>
                </c:pt>
                <c:pt idx="913">
                  <c:v>1232.5999999999999</c:v>
                </c:pt>
                <c:pt idx="914">
                  <c:v>1232.8</c:v>
                </c:pt>
                <c:pt idx="915">
                  <c:v>1233</c:v>
                </c:pt>
                <c:pt idx="916">
                  <c:v>1233.2</c:v>
                </c:pt>
                <c:pt idx="917">
                  <c:v>1233.4000000000001</c:v>
                </c:pt>
                <c:pt idx="918">
                  <c:v>1233.5999999999999</c:v>
                </c:pt>
                <c:pt idx="919">
                  <c:v>1233.8</c:v>
                </c:pt>
                <c:pt idx="920">
                  <c:v>1234</c:v>
                </c:pt>
                <c:pt idx="921">
                  <c:v>1234.2</c:v>
                </c:pt>
                <c:pt idx="922">
                  <c:v>1234.4000000000001</c:v>
                </c:pt>
                <c:pt idx="923">
                  <c:v>1234.5999999999999</c:v>
                </c:pt>
                <c:pt idx="924">
                  <c:v>1234.8</c:v>
                </c:pt>
                <c:pt idx="925">
                  <c:v>1235</c:v>
                </c:pt>
                <c:pt idx="926">
                  <c:v>1235.2</c:v>
                </c:pt>
                <c:pt idx="927">
                  <c:v>1235.4000000000001</c:v>
                </c:pt>
                <c:pt idx="928">
                  <c:v>1235.5999999999999</c:v>
                </c:pt>
                <c:pt idx="929">
                  <c:v>1235.8</c:v>
                </c:pt>
                <c:pt idx="930">
                  <c:v>1236</c:v>
                </c:pt>
                <c:pt idx="931">
                  <c:v>1236.2</c:v>
                </c:pt>
                <c:pt idx="932">
                  <c:v>1236.4000000000001</c:v>
                </c:pt>
                <c:pt idx="933">
                  <c:v>1236.5999999999999</c:v>
                </c:pt>
                <c:pt idx="934">
                  <c:v>1236.8</c:v>
                </c:pt>
                <c:pt idx="935">
                  <c:v>1237</c:v>
                </c:pt>
                <c:pt idx="936">
                  <c:v>1237.2</c:v>
                </c:pt>
                <c:pt idx="937">
                  <c:v>1237.4000000000001</c:v>
                </c:pt>
                <c:pt idx="938">
                  <c:v>1237.5999999999999</c:v>
                </c:pt>
                <c:pt idx="939">
                  <c:v>1237.8</c:v>
                </c:pt>
                <c:pt idx="940">
                  <c:v>1238</c:v>
                </c:pt>
                <c:pt idx="941">
                  <c:v>1238.2</c:v>
                </c:pt>
                <c:pt idx="942">
                  <c:v>1238.4000000000001</c:v>
                </c:pt>
                <c:pt idx="943">
                  <c:v>1238.5999999999999</c:v>
                </c:pt>
                <c:pt idx="944">
                  <c:v>1238.8</c:v>
                </c:pt>
                <c:pt idx="945">
                  <c:v>1239</c:v>
                </c:pt>
                <c:pt idx="946">
                  <c:v>1239.2</c:v>
                </c:pt>
                <c:pt idx="947">
                  <c:v>1239.4000000000001</c:v>
                </c:pt>
                <c:pt idx="948">
                  <c:v>1239.5999999999999</c:v>
                </c:pt>
                <c:pt idx="949">
                  <c:v>1239.8</c:v>
                </c:pt>
                <c:pt idx="950">
                  <c:v>1240</c:v>
                </c:pt>
                <c:pt idx="951">
                  <c:v>1240.2</c:v>
                </c:pt>
                <c:pt idx="952">
                  <c:v>1240.4000000000001</c:v>
                </c:pt>
                <c:pt idx="953">
                  <c:v>1240.5999999999999</c:v>
                </c:pt>
                <c:pt idx="954">
                  <c:v>1240.8</c:v>
                </c:pt>
                <c:pt idx="955">
                  <c:v>1241</c:v>
                </c:pt>
                <c:pt idx="956">
                  <c:v>1241.2</c:v>
                </c:pt>
                <c:pt idx="957">
                  <c:v>1241.4000000000001</c:v>
                </c:pt>
                <c:pt idx="958">
                  <c:v>1241.5999999999999</c:v>
                </c:pt>
                <c:pt idx="959">
                  <c:v>1241.8</c:v>
                </c:pt>
                <c:pt idx="960">
                  <c:v>1242</c:v>
                </c:pt>
                <c:pt idx="961">
                  <c:v>1242.2</c:v>
                </c:pt>
                <c:pt idx="962">
                  <c:v>1242.4000000000001</c:v>
                </c:pt>
                <c:pt idx="963">
                  <c:v>1242.5999999999999</c:v>
                </c:pt>
                <c:pt idx="964">
                  <c:v>1242.8</c:v>
                </c:pt>
                <c:pt idx="965">
                  <c:v>1243</c:v>
                </c:pt>
                <c:pt idx="966">
                  <c:v>1243.2</c:v>
                </c:pt>
                <c:pt idx="967">
                  <c:v>1243.4000000000001</c:v>
                </c:pt>
                <c:pt idx="968">
                  <c:v>1243.5999999999999</c:v>
                </c:pt>
                <c:pt idx="969">
                  <c:v>1243.8</c:v>
                </c:pt>
                <c:pt idx="970">
                  <c:v>1244</c:v>
                </c:pt>
                <c:pt idx="971">
                  <c:v>1244.2</c:v>
                </c:pt>
                <c:pt idx="972">
                  <c:v>1244.4000000000001</c:v>
                </c:pt>
                <c:pt idx="973">
                  <c:v>1244.5999999999999</c:v>
                </c:pt>
                <c:pt idx="974">
                  <c:v>1244.8</c:v>
                </c:pt>
                <c:pt idx="975">
                  <c:v>1245</c:v>
                </c:pt>
                <c:pt idx="976">
                  <c:v>1245.2</c:v>
                </c:pt>
                <c:pt idx="977">
                  <c:v>1245.4000000000001</c:v>
                </c:pt>
                <c:pt idx="978">
                  <c:v>1245.5999999999999</c:v>
                </c:pt>
                <c:pt idx="979">
                  <c:v>1245.8</c:v>
                </c:pt>
                <c:pt idx="980">
                  <c:v>1246</c:v>
                </c:pt>
                <c:pt idx="981">
                  <c:v>1246.2</c:v>
                </c:pt>
                <c:pt idx="982">
                  <c:v>1246.4000000000001</c:v>
                </c:pt>
                <c:pt idx="983">
                  <c:v>1246.5999999999999</c:v>
                </c:pt>
                <c:pt idx="984">
                  <c:v>1246.8</c:v>
                </c:pt>
                <c:pt idx="985">
                  <c:v>1247</c:v>
                </c:pt>
                <c:pt idx="986">
                  <c:v>1247.2</c:v>
                </c:pt>
                <c:pt idx="987">
                  <c:v>1247.4000000000001</c:v>
                </c:pt>
                <c:pt idx="988">
                  <c:v>1247.5999999999999</c:v>
                </c:pt>
                <c:pt idx="989">
                  <c:v>1247.8</c:v>
                </c:pt>
                <c:pt idx="990">
                  <c:v>1248</c:v>
                </c:pt>
                <c:pt idx="991">
                  <c:v>1248.2</c:v>
                </c:pt>
                <c:pt idx="992">
                  <c:v>1248.4000000000001</c:v>
                </c:pt>
                <c:pt idx="993">
                  <c:v>1248.5999999999999</c:v>
                </c:pt>
                <c:pt idx="994">
                  <c:v>1248.8</c:v>
                </c:pt>
                <c:pt idx="995">
                  <c:v>1249</c:v>
                </c:pt>
                <c:pt idx="996">
                  <c:v>1249.2</c:v>
                </c:pt>
                <c:pt idx="997">
                  <c:v>1249.4000000000001</c:v>
                </c:pt>
                <c:pt idx="998">
                  <c:v>1249.5999999999999</c:v>
                </c:pt>
                <c:pt idx="999">
                  <c:v>1249.8</c:v>
                </c:pt>
                <c:pt idx="1000">
                  <c:v>1250</c:v>
                </c:pt>
                <c:pt idx="1001">
                  <c:v>1250.2</c:v>
                </c:pt>
                <c:pt idx="1002">
                  <c:v>1250.4000000000001</c:v>
                </c:pt>
                <c:pt idx="1003">
                  <c:v>1250.5999999999999</c:v>
                </c:pt>
                <c:pt idx="1004">
                  <c:v>1250.8</c:v>
                </c:pt>
                <c:pt idx="1005">
                  <c:v>1251</c:v>
                </c:pt>
                <c:pt idx="1006">
                  <c:v>1251.2</c:v>
                </c:pt>
                <c:pt idx="1007">
                  <c:v>1251.4000000000001</c:v>
                </c:pt>
                <c:pt idx="1008">
                  <c:v>1251.5999999999999</c:v>
                </c:pt>
                <c:pt idx="1009">
                  <c:v>1251.8</c:v>
                </c:pt>
                <c:pt idx="1010">
                  <c:v>1252</c:v>
                </c:pt>
                <c:pt idx="1011">
                  <c:v>1252.2</c:v>
                </c:pt>
                <c:pt idx="1012">
                  <c:v>1252.4000000000001</c:v>
                </c:pt>
                <c:pt idx="1013">
                  <c:v>1252.5999999999999</c:v>
                </c:pt>
                <c:pt idx="1014">
                  <c:v>1252.8</c:v>
                </c:pt>
                <c:pt idx="1015">
                  <c:v>1253</c:v>
                </c:pt>
                <c:pt idx="1016">
                  <c:v>1253.2</c:v>
                </c:pt>
                <c:pt idx="1017">
                  <c:v>1253.4000000000001</c:v>
                </c:pt>
                <c:pt idx="1018">
                  <c:v>1253.5999999999999</c:v>
                </c:pt>
                <c:pt idx="1019">
                  <c:v>1253.8</c:v>
                </c:pt>
                <c:pt idx="1020">
                  <c:v>1254</c:v>
                </c:pt>
                <c:pt idx="1021">
                  <c:v>1254.2</c:v>
                </c:pt>
                <c:pt idx="1022">
                  <c:v>1254.4000000000001</c:v>
                </c:pt>
                <c:pt idx="1023">
                  <c:v>1254.5999999999999</c:v>
                </c:pt>
                <c:pt idx="1024">
                  <c:v>1254.8</c:v>
                </c:pt>
                <c:pt idx="1025">
                  <c:v>1255</c:v>
                </c:pt>
                <c:pt idx="1026">
                  <c:v>1255.2</c:v>
                </c:pt>
                <c:pt idx="1027">
                  <c:v>1255.4000000000001</c:v>
                </c:pt>
                <c:pt idx="1028">
                  <c:v>1255.5999999999999</c:v>
                </c:pt>
                <c:pt idx="1029">
                  <c:v>1255.8</c:v>
                </c:pt>
                <c:pt idx="1030">
                  <c:v>1256</c:v>
                </c:pt>
                <c:pt idx="1031">
                  <c:v>1256.2</c:v>
                </c:pt>
                <c:pt idx="1032">
                  <c:v>1256.4000000000001</c:v>
                </c:pt>
                <c:pt idx="1033">
                  <c:v>1256.5999999999999</c:v>
                </c:pt>
                <c:pt idx="1034">
                  <c:v>1256.8</c:v>
                </c:pt>
                <c:pt idx="1035">
                  <c:v>1257</c:v>
                </c:pt>
                <c:pt idx="1036">
                  <c:v>1257.2</c:v>
                </c:pt>
                <c:pt idx="1037">
                  <c:v>1257.4000000000001</c:v>
                </c:pt>
                <c:pt idx="1038">
                  <c:v>1257.5999999999999</c:v>
                </c:pt>
                <c:pt idx="1039">
                  <c:v>1257.8</c:v>
                </c:pt>
                <c:pt idx="1040">
                  <c:v>1258</c:v>
                </c:pt>
                <c:pt idx="1041">
                  <c:v>1258.2</c:v>
                </c:pt>
                <c:pt idx="1042">
                  <c:v>1258.4000000000001</c:v>
                </c:pt>
                <c:pt idx="1043">
                  <c:v>1258.5999999999999</c:v>
                </c:pt>
                <c:pt idx="1044">
                  <c:v>1258.8</c:v>
                </c:pt>
                <c:pt idx="1045">
                  <c:v>1259</c:v>
                </c:pt>
                <c:pt idx="1046">
                  <c:v>1259.2</c:v>
                </c:pt>
                <c:pt idx="1047">
                  <c:v>1259.4000000000001</c:v>
                </c:pt>
                <c:pt idx="1048">
                  <c:v>1259.5999999999999</c:v>
                </c:pt>
                <c:pt idx="1049">
                  <c:v>1259.8</c:v>
                </c:pt>
                <c:pt idx="1050">
                  <c:v>1260</c:v>
                </c:pt>
                <c:pt idx="1051">
                  <c:v>1260.2</c:v>
                </c:pt>
                <c:pt idx="1052">
                  <c:v>1260.4000000000001</c:v>
                </c:pt>
                <c:pt idx="1053">
                  <c:v>1260.5999999999999</c:v>
                </c:pt>
                <c:pt idx="1054">
                  <c:v>1260.8</c:v>
                </c:pt>
                <c:pt idx="1055">
                  <c:v>1261</c:v>
                </c:pt>
                <c:pt idx="1056">
                  <c:v>1261.2</c:v>
                </c:pt>
                <c:pt idx="1057">
                  <c:v>1261.4000000000001</c:v>
                </c:pt>
                <c:pt idx="1058">
                  <c:v>1261.5999999999999</c:v>
                </c:pt>
                <c:pt idx="1059">
                  <c:v>1261.8</c:v>
                </c:pt>
                <c:pt idx="1060">
                  <c:v>1262</c:v>
                </c:pt>
                <c:pt idx="1061">
                  <c:v>1262.2</c:v>
                </c:pt>
                <c:pt idx="1062">
                  <c:v>1262.4000000000001</c:v>
                </c:pt>
                <c:pt idx="1063">
                  <c:v>1262.5999999999999</c:v>
                </c:pt>
                <c:pt idx="1064">
                  <c:v>1262.8</c:v>
                </c:pt>
                <c:pt idx="1065">
                  <c:v>1263</c:v>
                </c:pt>
                <c:pt idx="1066">
                  <c:v>1263.2</c:v>
                </c:pt>
                <c:pt idx="1067">
                  <c:v>1263.4000000000001</c:v>
                </c:pt>
                <c:pt idx="1068">
                  <c:v>1263.5999999999999</c:v>
                </c:pt>
                <c:pt idx="1069">
                  <c:v>1263.8</c:v>
                </c:pt>
                <c:pt idx="1070">
                  <c:v>1264</c:v>
                </c:pt>
                <c:pt idx="1071">
                  <c:v>1264.2</c:v>
                </c:pt>
                <c:pt idx="1072">
                  <c:v>1264.4000000000001</c:v>
                </c:pt>
                <c:pt idx="1073">
                  <c:v>1264.5999999999999</c:v>
                </c:pt>
                <c:pt idx="1074">
                  <c:v>1264.8</c:v>
                </c:pt>
                <c:pt idx="1075">
                  <c:v>1265</c:v>
                </c:pt>
                <c:pt idx="1076">
                  <c:v>1265.2</c:v>
                </c:pt>
                <c:pt idx="1077">
                  <c:v>1265.4000000000001</c:v>
                </c:pt>
                <c:pt idx="1078">
                  <c:v>1265.5999999999999</c:v>
                </c:pt>
                <c:pt idx="1079">
                  <c:v>1265.8</c:v>
                </c:pt>
                <c:pt idx="1080">
                  <c:v>1266</c:v>
                </c:pt>
                <c:pt idx="1081">
                  <c:v>1266.2</c:v>
                </c:pt>
                <c:pt idx="1082">
                  <c:v>1266.4000000000001</c:v>
                </c:pt>
                <c:pt idx="1083">
                  <c:v>1266.5999999999999</c:v>
                </c:pt>
                <c:pt idx="1084">
                  <c:v>1266.8</c:v>
                </c:pt>
                <c:pt idx="1085">
                  <c:v>1267</c:v>
                </c:pt>
                <c:pt idx="1086">
                  <c:v>1267.2</c:v>
                </c:pt>
                <c:pt idx="1087">
                  <c:v>1267.4000000000001</c:v>
                </c:pt>
                <c:pt idx="1088">
                  <c:v>1267.5999999999999</c:v>
                </c:pt>
                <c:pt idx="1089">
                  <c:v>1267.8</c:v>
                </c:pt>
                <c:pt idx="1090">
                  <c:v>1268</c:v>
                </c:pt>
                <c:pt idx="1091">
                  <c:v>1268.2</c:v>
                </c:pt>
                <c:pt idx="1092">
                  <c:v>1268.4000000000001</c:v>
                </c:pt>
                <c:pt idx="1093">
                  <c:v>1268.5999999999999</c:v>
                </c:pt>
                <c:pt idx="1094">
                  <c:v>1268.8</c:v>
                </c:pt>
                <c:pt idx="1095">
                  <c:v>1269</c:v>
                </c:pt>
                <c:pt idx="1096">
                  <c:v>1269.2</c:v>
                </c:pt>
                <c:pt idx="1097">
                  <c:v>1269.4000000000001</c:v>
                </c:pt>
                <c:pt idx="1098">
                  <c:v>1269.5999999999999</c:v>
                </c:pt>
                <c:pt idx="1099">
                  <c:v>1269.8</c:v>
                </c:pt>
                <c:pt idx="1100">
                  <c:v>1270</c:v>
                </c:pt>
                <c:pt idx="1101">
                  <c:v>1270.2</c:v>
                </c:pt>
                <c:pt idx="1102">
                  <c:v>1270.4000000000001</c:v>
                </c:pt>
                <c:pt idx="1103">
                  <c:v>1270.5999999999999</c:v>
                </c:pt>
                <c:pt idx="1104">
                  <c:v>1270.8</c:v>
                </c:pt>
                <c:pt idx="1105">
                  <c:v>1271</c:v>
                </c:pt>
                <c:pt idx="1106">
                  <c:v>1271.2</c:v>
                </c:pt>
                <c:pt idx="1107">
                  <c:v>1271.4000000000001</c:v>
                </c:pt>
                <c:pt idx="1108">
                  <c:v>1271.5999999999999</c:v>
                </c:pt>
                <c:pt idx="1109">
                  <c:v>1271.8</c:v>
                </c:pt>
                <c:pt idx="1110">
                  <c:v>1272</c:v>
                </c:pt>
                <c:pt idx="1111">
                  <c:v>1272.2</c:v>
                </c:pt>
                <c:pt idx="1112">
                  <c:v>1272.4000000000001</c:v>
                </c:pt>
                <c:pt idx="1113">
                  <c:v>1272.5999999999999</c:v>
                </c:pt>
                <c:pt idx="1114">
                  <c:v>1272.8</c:v>
                </c:pt>
                <c:pt idx="1115">
                  <c:v>1273</c:v>
                </c:pt>
                <c:pt idx="1116">
                  <c:v>1273.2</c:v>
                </c:pt>
                <c:pt idx="1117">
                  <c:v>1273.4000000000001</c:v>
                </c:pt>
                <c:pt idx="1118">
                  <c:v>1273.5999999999999</c:v>
                </c:pt>
                <c:pt idx="1119">
                  <c:v>1273.8</c:v>
                </c:pt>
                <c:pt idx="1120">
                  <c:v>1274</c:v>
                </c:pt>
                <c:pt idx="1121">
                  <c:v>1274.2</c:v>
                </c:pt>
                <c:pt idx="1122">
                  <c:v>1274.4000000000001</c:v>
                </c:pt>
                <c:pt idx="1123">
                  <c:v>1274.5999999999999</c:v>
                </c:pt>
                <c:pt idx="1124">
                  <c:v>1274.8</c:v>
                </c:pt>
                <c:pt idx="1125">
                  <c:v>1275</c:v>
                </c:pt>
                <c:pt idx="1126">
                  <c:v>1275.2</c:v>
                </c:pt>
                <c:pt idx="1127">
                  <c:v>1275.4000000000001</c:v>
                </c:pt>
                <c:pt idx="1128">
                  <c:v>1275.5999999999999</c:v>
                </c:pt>
                <c:pt idx="1129">
                  <c:v>1275.8</c:v>
                </c:pt>
                <c:pt idx="1130">
                  <c:v>1276</c:v>
                </c:pt>
                <c:pt idx="1131">
                  <c:v>1276.2</c:v>
                </c:pt>
                <c:pt idx="1132">
                  <c:v>1276.4000000000001</c:v>
                </c:pt>
                <c:pt idx="1133">
                  <c:v>1276.5999999999999</c:v>
                </c:pt>
                <c:pt idx="1134">
                  <c:v>1276.8</c:v>
                </c:pt>
                <c:pt idx="1135">
                  <c:v>1277</c:v>
                </c:pt>
                <c:pt idx="1136">
                  <c:v>1277.2</c:v>
                </c:pt>
                <c:pt idx="1137">
                  <c:v>1277.4000000000001</c:v>
                </c:pt>
                <c:pt idx="1138">
                  <c:v>1277.5999999999999</c:v>
                </c:pt>
                <c:pt idx="1139">
                  <c:v>1277.8</c:v>
                </c:pt>
                <c:pt idx="1140">
                  <c:v>1278</c:v>
                </c:pt>
                <c:pt idx="1141">
                  <c:v>1278.2</c:v>
                </c:pt>
                <c:pt idx="1142">
                  <c:v>1278.4000000000001</c:v>
                </c:pt>
                <c:pt idx="1143">
                  <c:v>1278.5999999999999</c:v>
                </c:pt>
                <c:pt idx="1144">
                  <c:v>1278.8</c:v>
                </c:pt>
                <c:pt idx="1145">
                  <c:v>1279</c:v>
                </c:pt>
                <c:pt idx="1146">
                  <c:v>1279.2</c:v>
                </c:pt>
                <c:pt idx="1147">
                  <c:v>1279.4000000000001</c:v>
                </c:pt>
                <c:pt idx="1148">
                  <c:v>1279.5999999999999</c:v>
                </c:pt>
                <c:pt idx="1149">
                  <c:v>1279.8</c:v>
                </c:pt>
                <c:pt idx="1150">
                  <c:v>1280</c:v>
                </c:pt>
                <c:pt idx="1151">
                  <c:v>1280.2</c:v>
                </c:pt>
                <c:pt idx="1152">
                  <c:v>1280.4000000000001</c:v>
                </c:pt>
                <c:pt idx="1153">
                  <c:v>1280.5999999999999</c:v>
                </c:pt>
                <c:pt idx="1154">
                  <c:v>1280.8</c:v>
                </c:pt>
                <c:pt idx="1155">
                  <c:v>1281</c:v>
                </c:pt>
                <c:pt idx="1156">
                  <c:v>1281.2</c:v>
                </c:pt>
                <c:pt idx="1157">
                  <c:v>1281.4000000000001</c:v>
                </c:pt>
                <c:pt idx="1158">
                  <c:v>1281.5999999999999</c:v>
                </c:pt>
                <c:pt idx="1159">
                  <c:v>1281.8</c:v>
                </c:pt>
                <c:pt idx="1160">
                  <c:v>1282</c:v>
                </c:pt>
                <c:pt idx="1161">
                  <c:v>1282.2</c:v>
                </c:pt>
                <c:pt idx="1162">
                  <c:v>1282.4000000000001</c:v>
                </c:pt>
                <c:pt idx="1163">
                  <c:v>1282.5999999999999</c:v>
                </c:pt>
                <c:pt idx="1164">
                  <c:v>1282.8</c:v>
                </c:pt>
                <c:pt idx="1165">
                  <c:v>1283</c:v>
                </c:pt>
                <c:pt idx="1166">
                  <c:v>1283.2</c:v>
                </c:pt>
                <c:pt idx="1167">
                  <c:v>1283.4000000000001</c:v>
                </c:pt>
                <c:pt idx="1168">
                  <c:v>1283.5999999999999</c:v>
                </c:pt>
                <c:pt idx="1169">
                  <c:v>1283.8</c:v>
                </c:pt>
                <c:pt idx="1170">
                  <c:v>1284</c:v>
                </c:pt>
                <c:pt idx="1171">
                  <c:v>1284.2</c:v>
                </c:pt>
                <c:pt idx="1172">
                  <c:v>1284.4000000000001</c:v>
                </c:pt>
                <c:pt idx="1173">
                  <c:v>1284.5999999999999</c:v>
                </c:pt>
                <c:pt idx="1174">
                  <c:v>1284.8</c:v>
                </c:pt>
                <c:pt idx="1175">
                  <c:v>1285</c:v>
                </c:pt>
                <c:pt idx="1176">
                  <c:v>1285.2</c:v>
                </c:pt>
                <c:pt idx="1177">
                  <c:v>1285.4000000000001</c:v>
                </c:pt>
                <c:pt idx="1178">
                  <c:v>1285.5999999999999</c:v>
                </c:pt>
                <c:pt idx="1179">
                  <c:v>1285.8</c:v>
                </c:pt>
                <c:pt idx="1180">
                  <c:v>1286</c:v>
                </c:pt>
                <c:pt idx="1181">
                  <c:v>1286.2</c:v>
                </c:pt>
                <c:pt idx="1182">
                  <c:v>1286.4000000000001</c:v>
                </c:pt>
                <c:pt idx="1183">
                  <c:v>1286.5999999999999</c:v>
                </c:pt>
                <c:pt idx="1184">
                  <c:v>1286.8</c:v>
                </c:pt>
                <c:pt idx="1185">
                  <c:v>1287</c:v>
                </c:pt>
                <c:pt idx="1186">
                  <c:v>1287.2</c:v>
                </c:pt>
                <c:pt idx="1187">
                  <c:v>1287.4000000000001</c:v>
                </c:pt>
                <c:pt idx="1188">
                  <c:v>1287.5999999999999</c:v>
                </c:pt>
                <c:pt idx="1189">
                  <c:v>1287.8</c:v>
                </c:pt>
                <c:pt idx="1190">
                  <c:v>1288</c:v>
                </c:pt>
                <c:pt idx="1191">
                  <c:v>1288.2</c:v>
                </c:pt>
                <c:pt idx="1192">
                  <c:v>1288.4000000000001</c:v>
                </c:pt>
                <c:pt idx="1193">
                  <c:v>1288.5999999999999</c:v>
                </c:pt>
                <c:pt idx="1194">
                  <c:v>1288.8</c:v>
                </c:pt>
                <c:pt idx="1195">
                  <c:v>1289</c:v>
                </c:pt>
                <c:pt idx="1196">
                  <c:v>1289.2</c:v>
                </c:pt>
                <c:pt idx="1197">
                  <c:v>1289.4000000000001</c:v>
                </c:pt>
                <c:pt idx="1198">
                  <c:v>1289.5999999999999</c:v>
                </c:pt>
                <c:pt idx="1199">
                  <c:v>1289.8</c:v>
                </c:pt>
                <c:pt idx="1200">
                  <c:v>1290</c:v>
                </c:pt>
                <c:pt idx="1201">
                  <c:v>1290.2</c:v>
                </c:pt>
                <c:pt idx="1202">
                  <c:v>1290.4000000000001</c:v>
                </c:pt>
                <c:pt idx="1203">
                  <c:v>1290.5999999999999</c:v>
                </c:pt>
                <c:pt idx="1204">
                  <c:v>1290.8</c:v>
                </c:pt>
                <c:pt idx="1205">
                  <c:v>1291</c:v>
                </c:pt>
                <c:pt idx="1206">
                  <c:v>1291.2</c:v>
                </c:pt>
                <c:pt idx="1207">
                  <c:v>1291.4000000000001</c:v>
                </c:pt>
                <c:pt idx="1208">
                  <c:v>1291.5999999999999</c:v>
                </c:pt>
                <c:pt idx="1209">
                  <c:v>1291.8</c:v>
                </c:pt>
                <c:pt idx="1210">
                  <c:v>1292</c:v>
                </c:pt>
                <c:pt idx="1211">
                  <c:v>1292.2</c:v>
                </c:pt>
                <c:pt idx="1212">
                  <c:v>1292.4000000000001</c:v>
                </c:pt>
                <c:pt idx="1213">
                  <c:v>1292.5999999999999</c:v>
                </c:pt>
                <c:pt idx="1214">
                  <c:v>1292.8</c:v>
                </c:pt>
                <c:pt idx="1215">
                  <c:v>1293</c:v>
                </c:pt>
                <c:pt idx="1216">
                  <c:v>1293.2</c:v>
                </c:pt>
                <c:pt idx="1217">
                  <c:v>1293.4000000000001</c:v>
                </c:pt>
                <c:pt idx="1218">
                  <c:v>1293.5999999999999</c:v>
                </c:pt>
                <c:pt idx="1219">
                  <c:v>1293.8</c:v>
                </c:pt>
                <c:pt idx="1220">
                  <c:v>1294</c:v>
                </c:pt>
                <c:pt idx="1221">
                  <c:v>1294.2</c:v>
                </c:pt>
                <c:pt idx="1222">
                  <c:v>1294.4000000000001</c:v>
                </c:pt>
                <c:pt idx="1223">
                  <c:v>1294.5999999999999</c:v>
                </c:pt>
                <c:pt idx="1224">
                  <c:v>1294.8</c:v>
                </c:pt>
                <c:pt idx="1225">
                  <c:v>1295</c:v>
                </c:pt>
                <c:pt idx="1226">
                  <c:v>1295.2</c:v>
                </c:pt>
                <c:pt idx="1227">
                  <c:v>1295.4000000000001</c:v>
                </c:pt>
                <c:pt idx="1228">
                  <c:v>1295.5999999999999</c:v>
                </c:pt>
                <c:pt idx="1229">
                  <c:v>1295.8</c:v>
                </c:pt>
                <c:pt idx="1230">
                  <c:v>1296</c:v>
                </c:pt>
                <c:pt idx="1231">
                  <c:v>1296.2</c:v>
                </c:pt>
                <c:pt idx="1232">
                  <c:v>1296.4000000000001</c:v>
                </c:pt>
                <c:pt idx="1233">
                  <c:v>1296.5999999999999</c:v>
                </c:pt>
                <c:pt idx="1234">
                  <c:v>1296.8</c:v>
                </c:pt>
                <c:pt idx="1235">
                  <c:v>1297</c:v>
                </c:pt>
                <c:pt idx="1236">
                  <c:v>1297.2</c:v>
                </c:pt>
                <c:pt idx="1237">
                  <c:v>1297.4000000000001</c:v>
                </c:pt>
                <c:pt idx="1238">
                  <c:v>1297.5999999999999</c:v>
                </c:pt>
                <c:pt idx="1239">
                  <c:v>1297.8</c:v>
                </c:pt>
                <c:pt idx="1240">
                  <c:v>1298</c:v>
                </c:pt>
                <c:pt idx="1241">
                  <c:v>1298.2</c:v>
                </c:pt>
                <c:pt idx="1242">
                  <c:v>1298.4000000000001</c:v>
                </c:pt>
                <c:pt idx="1243">
                  <c:v>1298.5999999999999</c:v>
                </c:pt>
                <c:pt idx="1244">
                  <c:v>1298.8</c:v>
                </c:pt>
                <c:pt idx="1245">
                  <c:v>1299</c:v>
                </c:pt>
                <c:pt idx="1246">
                  <c:v>1299.2</c:v>
                </c:pt>
                <c:pt idx="1247">
                  <c:v>1299.4000000000001</c:v>
                </c:pt>
                <c:pt idx="1248">
                  <c:v>1299.5999999999999</c:v>
                </c:pt>
                <c:pt idx="1249">
                  <c:v>1299.8</c:v>
                </c:pt>
                <c:pt idx="1250">
                  <c:v>1300</c:v>
                </c:pt>
                <c:pt idx="1251">
                  <c:v>1300.2</c:v>
                </c:pt>
                <c:pt idx="1252">
                  <c:v>1300.4000000000001</c:v>
                </c:pt>
                <c:pt idx="1253">
                  <c:v>1300.5999999999999</c:v>
                </c:pt>
                <c:pt idx="1254">
                  <c:v>1300.8</c:v>
                </c:pt>
                <c:pt idx="1255">
                  <c:v>1301</c:v>
                </c:pt>
                <c:pt idx="1256">
                  <c:v>1301.2</c:v>
                </c:pt>
                <c:pt idx="1257">
                  <c:v>1301.4000000000001</c:v>
                </c:pt>
                <c:pt idx="1258">
                  <c:v>1301.5999999999999</c:v>
                </c:pt>
                <c:pt idx="1259">
                  <c:v>1301.8</c:v>
                </c:pt>
                <c:pt idx="1260">
                  <c:v>1302</c:v>
                </c:pt>
                <c:pt idx="1261">
                  <c:v>1302.2</c:v>
                </c:pt>
                <c:pt idx="1262">
                  <c:v>1302.4000000000001</c:v>
                </c:pt>
                <c:pt idx="1263">
                  <c:v>1302.5999999999999</c:v>
                </c:pt>
                <c:pt idx="1264">
                  <c:v>1302.8</c:v>
                </c:pt>
                <c:pt idx="1265">
                  <c:v>1303</c:v>
                </c:pt>
                <c:pt idx="1266">
                  <c:v>1303.2</c:v>
                </c:pt>
                <c:pt idx="1267">
                  <c:v>1303.4000000000001</c:v>
                </c:pt>
                <c:pt idx="1268">
                  <c:v>1303.5999999999999</c:v>
                </c:pt>
                <c:pt idx="1269">
                  <c:v>1303.8</c:v>
                </c:pt>
                <c:pt idx="1270">
                  <c:v>1304</c:v>
                </c:pt>
                <c:pt idx="1271">
                  <c:v>1304.2</c:v>
                </c:pt>
                <c:pt idx="1272">
                  <c:v>1304.4000000000001</c:v>
                </c:pt>
                <c:pt idx="1273">
                  <c:v>1304.5999999999999</c:v>
                </c:pt>
                <c:pt idx="1274">
                  <c:v>1304.8</c:v>
                </c:pt>
                <c:pt idx="1275">
                  <c:v>1305</c:v>
                </c:pt>
                <c:pt idx="1276">
                  <c:v>1305.2</c:v>
                </c:pt>
                <c:pt idx="1277">
                  <c:v>1305.4000000000001</c:v>
                </c:pt>
                <c:pt idx="1278">
                  <c:v>1305.5999999999999</c:v>
                </c:pt>
                <c:pt idx="1279">
                  <c:v>1305.8</c:v>
                </c:pt>
                <c:pt idx="1280">
                  <c:v>1306</c:v>
                </c:pt>
                <c:pt idx="1281">
                  <c:v>1306.2</c:v>
                </c:pt>
                <c:pt idx="1282">
                  <c:v>1306.4000000000001</c:v>
                </c:pt>
                <c:pt idx="1283">
                  <c:v>1306.5999999999999</c:v>
                </c:pt>
                <c:pt idx="1284">
                  <c:v>1306.8</c:v>
                </c:pt>
                <c:pt idx="1285">
                  <c:v>1307</c:v>
                </c:pt>
                <c:pt idx="1286">
                  <c:v>1307.2</c:v>
                </c:pt>
                <c:pt idx="1287">
                  <c:v>1307.4000000000001</c:v>
                </c:pt>
                <c:pt idx="1288">
                  <c:v>1307.5999999999999</c:v>
                </c:pt>
                <c:pt idx="1289">
                  <c:v>1307.8</c:v>
                </c:pt>
                <c:pt idx="1290">
                  <c:v>1308</c:v>
                </c:pt>
                <c:pt idx="1291">
                  <c:v>1308.2</c:v>
                </c:pt>
                <c:pt idx="1292">
                  <c:v>1308.4000000000001</c:v>
                </c:pt>
                <c:pt idx="1293">
                  <c:v>1308.5999999999999</c:v>
                </c:pt>
                <c:pt idx="1294">
                  <c:v>1308.8</c:v>
                </c:pt>
                <c:pt idx="1295">
                  <c:v>1309</c:v>
                </c:pt>
                <c:pt idx="1296">
                  <c:v>1309.2</c:v>
                </c:pt>
                <c:pt idx="1297">
                  <c:v>1309.4000000000001</c:v>
                </c:pt>
                <c:pt idx="1298">
                  <c:v>1309.5999999999999</c:v>
                </c:pt>
                <c:pt idx="1299">
                  <c:v>1309.8</c:v>
                </c:pt>
                <c:pt idx="1300">
                  <c:v>1310</c:v>
                </c:pt>
                <c:pt idx="1301">
                  <c:v>1310.2</c:v>
                </c:pt>
                <c:pt idx="1302">
                  <c:v>1310.4000000000001</c:v>
                </c:pt>
                <c:pt idx="1303">
                  <c:v>1310.5999999999999</c:v>
                </c:pt>
                <c:pt idx="1304">
                  <c:v>1310.8</c:v>
                </c:pt>
                <c:pt idx="1305">
                  <c:v>1311</c:v>
                </c:pt>
                <c:pt idx="1306">
                  <c:v>1311.2</c:v>
                </c:pt>
                <c:pt idx="1307">
                  <c:v>1311.4</c:v>
                </c:pt>
                <c:pt idx="1308">
                  <c:v>1311.6</c:v>
                </c:pt>
                <c:pt idx="1309">
                  <c:v>1311.8</c:v>
                </c:pt>
                <c:pt idx="1310">
                  <c:v>1312</c:v>
                </c:pt>
                <c:pt idx="1311">
                  <c:v>1312.2</c:v>
                </c:pt>
                <c:pt idx="1312">
                  <c:v>1312.4</c:v>
                </c:pt>
                <c:pt idx="1313">
                  <c:v>1312.6</c:v>
                </c:pt>
                <c:pt idx="1314">
                  <c:v>1312.8</c:v>
                </c:pt>
                <c:pt idx="1315">
                  <c:v>1313</c:v>
                </c:pt>
                <c:pt idx="1316">
                  <c:v>1313.2</c:v>
                </c:pt>
                <c:pt idx="1317">
                  <c:v>1313.4</c:v>
                </c:pt>
                <c:pt idx="1318">
                  <c:v>1313.6</c:v>
                </c:pt>
                <c:pt idx="1319">
                  <c:v>1313.8</c:v>
                </c:pt>
                <c:pt idx="1320">
                  <c:v>1314</c:v>
                </c:pt>
                <c:pt idx="1321">
                  <c:v>1314.2</c:v>
                </c:pt>
                <c:pt idx="1322">
                  <c:v>1314.4</c:v>
                </c:pt>
                <c:pt idx="1323">
                  <c:v>1314.6</c:v>
                </c:pt>
                <c:pt idx="1324">
                  <c:v>1314.8</c:v>
                </c:pt>
                <c:pt idx="1325">
                  <c:v>1315</c:v>
                </c:pt>
                <c:pt idx="1326">
                  <c:v>1315.2</c:v>
                </c:pt>
                <c:pt idx="1327">
                  <c:v>1315.4</c:v>
                </c:pt>
                <c:pt idx="1328">
                  <c:v>1315.6</c:v>
                </c:pt>
                <c:pt idx="1329">
                  <c:v>1315.8</c:v>
                </c:pt>
                <c:pt idx="1330">
                  <c:v>1316</c:v>
                </c:pt>
                <c:pt idx="1331">
                  <c:v>1316.2</c:v>
                </c:pt>
                <c:pt idx="1332">
                  <c:v>1316.4</c:v>
                </c:pt>
                <c:pt idx="1333">
                  <c:v>1316.6</c:v>
                </c:pt>
                <c:pt idx="1334">
                  <c:v>1316.8</c:v>
                </c:pt>
                <c:pt idx="1335">
                  <c:v>1317</c:v>
                </c:pt>
                <c:pt idx="1336">
                  <c:v>1317.2</c:v>
                </c:pt>
                <c:pt idx="1337">
                  <c:v>1317.4</c:v>
                </c:pt>
                <c:pt idx="1338">
                  <c:v>1317.6</c:v>
                </c:pt>
                <c:pt idx="1339">
                  <c:v>1317.8</c:v>
                </c:pt>
                <c:pt idx="1340">
                  <c:v>1318</c:v>
                </c:pt>
                <c:pt idx="1341">
                  <c:v>1318.2</c:v>
                </c:pt>
                <c:pt idx="1342">
                  <c:v>1318.4</c:v>
                </c:pt>
                <c:pt idx="1343">
                  <c:v>1318.6</c:v>
                </c:pt>
                <c:pt idx="1344">
                  <c:v>1318.8</c:v>
                </c:pt>
                <c:pt idx="1345">
                  <c:v>1319</c:v>
                </c:pt>
                <c:pt idx="1346">
                  <c:v>1319.2</c:v>
                </c:pt>
                <c:pt idx="1347">
                  <c:v>1319.4</c:v>
                </c:pt>
                <c:pt idx="1348">
                  <c:v>1319.6</c:v>
                </c:pt>
                <c:pt idx="1349">
                  <c:v>1319.8</c:v>
                </c:pt>
                <c:pt idx="1350">
                  <c:v>1320</c:v>
                </c:pt>
                <c:pt idx="1351">
                  <c:v>1320.2</c:v>
                </c:pt>
                <c:pt idx="1352">
                  <c:v>1320.4</c:v>
                </c:pt>
                <c:pt idx="1353">
                  <c:v>1320.6</c:v>
                </c:pt>
                <c:pt idx="1354">
                  <c:v>1320.8</c:v>
                </c:pt>
                <c:pt idx="1355">
                  <c:v>1321</c:v>
                </c:pt>
                <c:pt idx="1356">
                  <c:v>1321.2</c:v>
                </c:pt>
                <c:pt idx="1357">
                  <c:v>1321.4</c:v>
                </c:pt>
                <c:pt idx="1358">
                  <c:v>1321.6</c:v>
                </c:pt>
                <c:pt idx="1359">
                  <c:v>1321.8</c:v>
                </c:pt>
                <c:pt idx="1360">
                  <c:v>1322</c:v>
                </c:pt>
                <c:pt idx="1361">
                  <c:v>1322.2</c:v>
                </c:pt>
                <c:pt idx="1362">
                  <c:v>1322.4</c:v>
                </c:pt>
                <c:pt idx="1363">
                  <c:v>1322.6</c:v>
                </c:pt>
                <c:pt idx="1364">
                  <c:v>1322.8</c:v>
                </c:pt>
                <c:pt idx="1365">
                  <c:v>1323</c:v>
                </c:pt>
                <c:pt idx="1366">
                  <c:v>1323.2</c:v>
                </c:pt>
                <c:pt idx="1367">
                  <c:v>1323.4</c:v>
                </c:pt>
                <c:pt idx="1368">
                  <c:v>1323.6</c:v>
                </c:pt>
                <c:pt idx="1369">
                  <c:v>1323.8</c:v>
                </c:pt>
                <c:pt idx="1370">
                  <c:v>1324</c:v>
                </c:pt>
                <c:pt idx="1371">
                  <c:v>1324.2</c:v>
                </c:pt>
                <c:pt idx="1372">
                  <c:v>1324.4</c:v>
                </c:pt>
                <c:pt idx="1373">
                  <c:v>1324.6</c:v>
                </c:pt>
                <c:pt idx="1374">
                  <c:v>1324.8</c:v>
                </c:pt>
                <c:pt idx="1375">
                  <c:v>1325</c:v>
                </c:pt>
                <c:pt idx="1376">
                  <c:v>1325.2</c:v>
                </c:pt>
                <c:pt idx="1377">
                  <c:v>1325.4</c:v>
                </c:pt>
                <c:pt idx="1378">
                  <c:v>1325.6</c:v>
                </c:pt>
                <c:pt idx="1379">
                  <c:v>1325.8</c:v>
                </c:pt>
                <c:pt idx="1380">
                  <c:v>1326</c:v>
                </c:pt>
                <c:pt idx="1381">
                  <c:v>1326.2</c:v>
                </c:pt>
                <c:pt idx="1382">
                  <c:v>1326.4</c:v>
                </c:pt>
                <c:pt idx="1383">
                  <c:v>1326.6</c:v>
                </c:pt>
                <c:pt idx="1384">
                  <c:v>1326.8</c:v>
                </c:pt>
                <c:pt idx="1385">
                  <c:v>1327</c:v>
                </c:pt>
                <c:pt idx="1386">
                  <c:v>1327.2</c:v>
                </c:pt>
                <c:pt idx="1387">
                  <c:v>1327.4</c:v>
                </c:pt>
                <c:pt idx="1388">
                  <c:v>1327.6</c:v>
                </c:pt>
                <c:pt idx="1389">
                  <c:v>1327.8</c:v>
                </c:pt>
                <c:pt idx="1390">
                  <c:v>1328</c:v>
                </c:pt>
                <c:pt idx="1391">
                  <c:v>1328.2</c:v>
                </c:pt>
                <c:pt idx="1392">
                  <c:v>1328.4</c:v>
                </c:pt>
                <c:pt idx="1393">
                  <c:v>1328.6</c:v>
                </c:pt>
                <c:pt idx="1394">
                  <c:v>1328.8</c:v>
                </c:pt>
                <c:pt idx="1395">
                  <c:v>1329</c:v>
                </c:pt>
                <c:pt idx="1396">
                  <c:v>1329.2</c:v>
                </c:pt>
                <c:pt idx="1397">
                  <c:v>1329.4</c:v>
                </c:pt>
                <c:pt idx="1398">
                  <c:v>1329.6</c:v>
                </c:pt>
                <c:pt idx="1399">
                  <c:v>1329.8</c:v>
                </c:pt>
                <c:pt idx="1400">
                  <c:v>1330</c:v>
                </c:pt>
                <c:pt idx="1401">
                  <c:v>1330.2</c:v>
                </c:pt>
                <c:pt idx="1402">
                  <c:v>1330.4</c:v>
                </c:pt>
                <c:pt idx="1403">
                  <c:v>1330.6</c:v>
                </c:pt>
                <c:pt idx="1404">
                  <c:v>1330.8</c:v>
                </c:pt>
                <c:pt idx="1405">
                  <c:v>1331</c:v>
                </c:pt>
                <c:pt idx="1406">
                  <c:v>1331.2</c:v>
                </c:pt>
                <c:pt idx="1407">
                  <c:v>1331.4</c:v>
                </c:pt>
                <c:pt idx="1408">
                  <c:v>1331.6</c:v>
                </c:pt>
                <c:pt idx="1409">
                  <c:v>1331.8</c:v>
                </c:pt>
                <c:pt idx="1410">
                  <c:v>1332</c:v>
                </c:pt>
                <c:pt idx="1411">
                  <c:v>1332.2</c:v>
                </c:pt>
                <c:pt idx="1412">
                  <c:v>1332.4</c:v>
                </c:pt>
                <c:pt idx="1413">
                  <c:v>1332.6</c:v>
                </c:pt>
                <c:pt idx="1414">
                  <c:v>1332.8</c:v>
                </c:pt>
                <c:pt idx="1415">
                  <c:v>1333</c:v>
                </c:pt>
                <c:pt idx="1416">
                  <c:v>1333.2</c:v>
                </c:pt>
                <c:pt idx="1417">
                  <c:v>1333.4</c:v>
                </c:pt>
                <c:pt idx="1418">
                  <c:v>1333.6</c:v>
                </c:pt>
                <c:pt idx="1419">
                  <c:v>1333.8</c:v>
                </c:pt>
                <c:pt idx="1420">
                  <c:v>1334</c:v>
                </c:pt>
                <c:pt idx="1421">
                  <c:v>1334.2</c:v>
                </c:pt>
                <c:pt idx="1422">
                  <c:v>1334.4</c:v>
                </c:pt>
                <c:pt idx="1423">
                  <c:v>1334.6</c:v>
                </c:pt>
                <c:pt idx="1424">
                  <c:v>1334.8</c:v>
                </c:pt>
                <c:pt idx="1425">
                  <c:v>1335</c:v>
                </c:pt>
                <c:pt idx="1426">
                  <c:v>1335.2</c:v>
                </c:pt>
                <c:pt idx="1427">
                  <c:v>1335.4</c:v>
                </c:pt>
                <c:pt idx="1428">
                  <c:v>1335.6</c:v>
                </c:pt>
                <c:pt idx="1429">
                  <c:v>1335.8</c:v>
                </c:pt>
                <c:pt idx="1430">
                  <c:v>1336</c:v>
                </c:pt>
                <c:pt idx="1431">
                  <c:v>1336.2</c:v>
                </c:pt>
                <c:pt idx="1432">
                  <c:v>1336.4</c:v>
                </c:pt>
                <c:pt idx="1433">
                  <c:v>1336.6</c:v>
                </c:pt>
                <c:pt idx="1434">
                  <c:v>1336.8</c:v>
                </c:pt>
                <c:pt idx="1435">
                  <c:v>1337</c:v>
                </c:pt>
                <c:pt idx="1436">
                  <c:v>1337.2</c:v>
                </c:pt>
                <c:pt idx="1437">
                  <c:v>1337.4</c:v>
                </c:pt>
                <c:pt idx="1438">
                  <c:v>1337.6</c:v>
                </c:pt>
                <c:pt idx="1439">
                  <c:v>1337.8</c:v>
                </c:pt>
                <c:pt idx="1440">
                  <c:v>1338</c:v>
                </c:pt>
                <c:pt idx="1441">
                  <c:v>1338.2</c:v>
                </c:pt>
                <c:pt idx="1442">
                  <c:v>1338.4</c:v>
                </c:pt>
                <c:pt idx="1443">
                  <c:v>1338.6</c:v>
                </c:pt>
                <c:pt idx="1444">
                  <c:v>1338.8</c:v>
                </c:pt>
                <c:pt idx="1445">
                  <c:v>1339</c:v>
                </c:pt>
                <c:pt idx="1446">
                  <c:v>1339.2</c:v>
                </c:pt>
                <c:pt idx="1447">
                  <c:v>1339.4</c:v>
                </c:pt>
                <c:pt idx="1448">
                  <c:v>1339.6</c:v>
                </c:pt>
                <c:pt idx="1449">
                  <c:v>1339.8</c:v>
                </c:pt>
                <c:pt idx="1450">
                  <c:v>1340</c:v>
                </c:pt>
                <c:pt idx="1451">
                  <c:v>1340.2</c:v>
                </c:pt>
                <c:pt idx="1452">
                  <c:v>1340.4</c:v>
                </c:pt>
                <c:pt idx="1453">
                  <c:v>1340.6</c:v>
                </c:pt>
                <c:pt idx="1454">
                  <c:v>1340.8</c:v>
                </c:pt>
                <c:pt idx="1455">
                  <c:v>1341</c:v>
                </c:pt>
                <c:pt idx="1456">
                  <c:v>1341.2</c:v>
                </c:pt>
                <c:pt idx="1457">
                  <c:v>1341.4</c:v>
                </c:pt>
                <c:pt idx="1458">
                  <c:v>1341.6</c:v>
                </c:pt>
                <c:pt idx="1459">
                  <c:v>1341.8</c:v>
                </c:pt>
                <c:pt idx="1460">
                  <c:v>1342</c:v>
                </c:pt>
                <c:pt idx="1461">
                  <c:v>1342.2</c:v>
                </c:pt>
                <c:pt idx="1462">
                  <c:v>1342.4</c:v>
                </c:pt>
                <c:pt idx="1463">
                  <c:v>1342.6</c:v>
                </c:pt>
                <c:pt idx="1464">
                  <c:v>1342.8</c:v>
                </c:pt>
                <c:pt idx="1465">
                  <c:v>1343</c:v>
                </c:pt>
                <c:pt idx="1466">
                  <c:v>1343.2</c:v>
                </c:pt>
                <c:pt idx="1467">
                  <c:v>1343.4</c:v>
                </c:pt>
                <c:pt idx="1468">
                  <c:v>1343.6</c:v>
                </c:pt>
                <c:pt idx="1469">
                  <c:v>1343.8</c:v>
                </c:pt>
                <c:pt idx="1470">
                  <c:v>1344</c:v>
                </c:pt>
                <c:pt idx="1471">
                  <c:v>1344.2</c:v>
                </c:pt>
                <c:pt idx="1472">
                  <c:v>1344.4</c:v>
                </c:pt>
                <c:pt idx="1473">
                  <c:v>1344.6</c:v>
                </c:pt>
                <c:pt idx="1474">
                  <c:v>1344.8</c:v>
                </c:pt>
                <c:pt idx="1475">
                  <c:v>1345</c:v>
                </c:pt>
                <c:pt idx="1476">
                  <c:v>1345.2</c:v>
                </c:pt>
                <c:pt idx="1477">
                  <c:v>1345.4</c:v>
                </c:pt>
                <c:pt idx="1478">
                  <c:v>1345.6</c:v>
                </c:pt>
                <c:pt idx="1479">
                  <c:v>1345.8</c:v>
                </c:pt>
                <c:pt idx="1480">
                  <c:v>1346</c:v>
                </c:pt>
                <c:pt idx="1481">
                  <c:v>1346.2</c:v>
                </c:pt>
                <c:pt idx="1482">
                  <c:v>1346.4</c:v>
                </c:pt>
                <c:pt idx="1483">
                  <c:v>1346.6</c:v>
                </c:pt>
                <c:pt idx="1484">
                  <c:v>1346.8</c:v>
                </c:pt>
                <c:pt idx="1485">
                  <c:v>1347</c:v>
                </c:pt>
                <c:pt idx="1486">
                  <c:v>1347.2</c:v>
                </c:pt>
                <c:pt idx="1487">
                  <c:v>1347.4</c:v>
                </c:pt>
                <c:pt idx="1488">
                  <c:v>1347.6</c:v>
                </c:pt>
                <c:pt idx="1489">
                  <c:v>1347.8</c:v>
                </c:pt>
                <c:pt idx="1490">
                  <c:v>1348</c:v>
                </c:pt>
                <c:pt idx="1491">
                  <c:v>1348.2</c:v>
                </c:pt>
                <c:pt idx="1492">
                  <c:v>1348.4</c:v>
                </c:pt>
                <c:pt idx="1493">
                  <c:v>1348.6</c:v>
                </c:pt>
                <c:pt idx="1494">
                  <c:v>1348.8</c:v>
                </c:pt>
                <c:pt idx="1495">
                  <c:v>1349</c:v>
                </c:pt>
                <c:pt idx="1496">
                  <c:v>1349.2</c:v>
                </c:pt>
                <c:pt idx="1497">
                  <c:v>1349.4</c:v>
                </c:pt>
                <c:pt idx="1498">
                  <c:v>1349.6</c:v>
                </c:pt>
                <c:pt idx="1499">
                  <c:v>1349.8</c:v>
                </c:pt>
                <c:pt idx="1500">
                  <c:v>1350</c:v>
                </c:pt>
                <c:pt idx="1501">
                  <c:v>1350.2</c:v>
                </c:pt>
                <c:pt idx="1502">
                  <c:v>1350.4</c:v>
                </c:pt>
                <c:pt idx="1503">
                  <c:v>1350.6</c:v>
                </c:pt>
                <c:pt idx="1504">
                  <c:v>1350.8</c:v>
                </c:pt>
                <c:pt idx="1505">
                  <c:v>1351</c:v>
                </c:pt>
                <c:pt idx="1506">
                  <c:v>1351.2</c:v>
                </c:pt>
                <c:pt idx="1507">
                  <c:v>1351.4</c:v>
                </c:pt>
                <c:pt idx="1508">
                  <c:v>1351.6</c:v>
                </c:pt>
                <c:pt idx="1509">
                  <c:v>1351.8</c:v>
                </c:pt>
                <c:pt idx="1510">
                  <c:v>1352</c:v>
                </c:pt>
                <c:pt idx="1511">
                  <c:v>1352.2</c:v>
                </c:pt>
                <c:pt idx="1512">
                  <c:v>1352.4</c:v>
                </c:pt>
                <c:pt idx="1513">
                  <c:v>1352.6</c:v>
                </c:pt>
                <c:pt idx="1514">
                  <c:v>1352.8</c:v>
                </c:pt>
                <c:pt idx="1515">
                  <c:v>1353</c:v>
                </c:pt>
                <c:pt idx="1516">
                  <c:v>1353.2</c:v>
                </c:pt>
                <c:pt idx="1517">
                  <c:v>1353.4</c:v>
                </c:pt>
                <c:pt idx="1518">
                  <c:v>1353.6</c:v>
                </c:pt>
                <c:pt idx="1519">
                  <c:v>1353.8</c:v>
                </c:pt>
                <c:pt idx="1520">
                  <c:v>1354</c:v>
                </c:pt>
                <c:pt idx="1521">
                  <c:v>1354.2</c:v>
                </c:pt>
                <c:pt idx="1522">
                  <c:v>1354.4</c:v>
                </c:pt>
                <c:pt idx="1523">
                  <c:v>1354.6</c:v>
                </c:pt>
                <c:pt idx="1524">
                  <c:v>1354.8</c:v>
                </c:pt>
                <c:pt idx="1525">
                  <c:v>1355</c:v>
                </c:pt>
                <c:pt idx="1526">
                  <c:v>1355.2</c:v>
                </c:pt>
                <c:pt idx="1527">
                  <c:v>1355.4</c:v>
                </c:pt>
                <c:pt idx="1528">
                  <c:v>1355.6</c:v>
                </c:pt>
                <c:pt idx="1529">
                  <c:v>1355.8</c:v>
                </c:pt>
                <c:pt idx="1530">
                  <c:v>1356</c:v>
                </c:pt>
                <c:pt idx="1531">
                  <c:v>1356.2</c:v>
                </c:pt>
                <c:pt idx="1532">
                  <c:v>1356.4</c:v>
                </c:pt>
                <c:pt idx="1533">
                  <c:v>1356.6</c:v>
                </c:pt>
                <c:pt idx="1534">
                  <c:v>1356.8</c:v>
                </c:pt>
                <c:pt idx="1535">
                  <c:v>1357</c:v>
                </c:pt>
                <c:pt idx="1536">
                  <c:v>1357.2</c:v>
                </c:pt>
                <c:pt idx="1537">
                  <c:v>1357.4</c:v>
                </c:pt>
                <c:pt idx="1538">
                  <c:v>1357.6</c:v>
                </c:pt>
                <c:pt idx="1539">
                  <c:v>1357.8</c:v>
                </c:pt>
                <c:pt idx="1540">
                  <c:v>1358</c:v>
                </c:pt>
                <c:pt idx="1541">
                  <c:v>1358.2</c:v>
                </c:pt>
                <c:pt idx="1542">
                  <c:v>1358.4</c:v>
                </c:pt>
                <c:pt idx="1543">
                  <c:v>1358.6</c:v>
                </c:pt>
                <c:pt idx="1544">
                  <c:v>1358.8</c:v>
                </c:pt>
                <c:pt idx="1545">
                  <c:v>1359</c:v>
                </c:pt>
                <c:pt idx="1546">
                  <c:v>1359.2</c:v>
                </c:pt>
                <c:pt idx="1547">
                  <c:v>1359.4</c:v>
                </c:pt>
                <c:pt idx="1548">
                  <c:v>1359.6</c:v>
                </c:pt>
                <c:pt idx="1549">
                  <c:v>1359.8</c:v>
                </c:pt>
                <c:pt idx="1550">
                  <c:v>1360</c:v>
                </c:pt>
                <c:pt idx="1551">
                  <c:v>1360.2</c:v>
                </c:pt>
                <c:pt idx="1552">
                  <c:v>1360.4</c:v>
                </c:pt>
                <c:pt idx="1553">
                  <c:v>1360.6</c:v>
                </c:pt>
                <c:pt idx="1554">
                  <c:v>1360.8</c:v>
                </c:pt>
                <c:pt idx="1555">
                  <c:v>1361</c:v>
                </c:pt>
                <c:pt idx="1556">
                  <c:v>1361.2</c:v>
                </c:pt>
                <c:pt idx="1557">
                  <c:v>1361.4</c:v>
                </c:pt>
                <c:pt idx="1558">
                  <c:v>1361.6</c:v>
                </c:pt>
                <c:pt idx="1559">
                  <c:v>1361.8</c:v>
                </c:pt>
                <c:pt idx="1560">
                  <c:v>1362</c:v>
                </c:pt>
                <c:pt idx="1561">
                  <c:v>1362.2</c:v>
                </c:pt>
                <c:pt idx="1562">
                  <c:v>1362.4</c:v>
                </c:pt>
                <c:pt idx="1563">
                  <c:v>1362.6</c:v>
                </c:pt>
                <c:pt idx="1564">
                  <c:v>1362.8</c:v>
                </c:pt>
                <c:pt idx="1565">
                  <c:v>1363</c:v>
                </c:pt>
                <c:pt idx="1566">
                  <c:v>1363.2</c:v>
                </c:pt>
                <c:pt idx="1567">
                  <c:v>1363.4</c:v>
                </c:pt>
                <c:pt idx="1568">
                  <c:v>1363.6</c:v>
                </c:pt>
                <c:pt idx="1569">
                  <c:v>1363.8</c:v>
                </c:pt>
                <c:pt idx="1570">
                  <c:v>1364</c:v>
                </c:pt>
                <c:pt idx="1571">
                  <c:v>1364.2</c:v>
                </c:pt>
                <c:pt idx="1572">
                  <c:v>1364.4</c:v>
                </c:pt>
                <c:pt idx="1573">
                  <c:v>1364.6</c:v>
                </c:pt>
                <c:pt idx="1574">
                  <c:v>1364.8</c:v>
                </c:pt>
                <c:pt idx="1575">
                  <c:v>1365</c:v>
                </c:pt>
                <c:pt idx="1576">
                  <c:v>1365.2</c:v>
                </c:pt>
                <c:pt idx="1577">
                  <c:v>1365.4</c:v>
                </c:pt>
                <c:pt idx="1578">
                  <c:v>1365.6</c:v>
                </c:pt>
                <c:pt idx="1579">
                  <c:v>1365.8</c:v>
                </c:pt>
                <c:pt idx="1580">
                  <c:v>1366</c:v>
                </c:pt>
                <c:pt idx="1581">
                  <c:v>1366.2</c:v>
                </c:pt>
                <c:pt idx="1582">
                  <c:v>1366.4</c:v>
                </c:pt>
                <c:pt idx="1583">
                  <c:v>1366.6</c:v>
                </c:pt>
                <c:pt idx="1584">
                  <c:v>1366.8</c:v>
                </c:pt>
                <c:pt idx="1585">
                  <c:v>1367</c:v>
                </c:pt>
                <c:pt idx="1586">
                  <c:v>1367.2</c:v>
                </c:pt>
                <c:pt idx="1587">
                  <c:v>1367.4</c:v>
                </c:pt>
                <c:pt idx="1588">
                  <c:v>1367.6</c:v>
                </c:pt>
                <c:pt idx="1589">
                  <c:v>1367.8</c:v>
                </c:pt>
                <c:pt idx="1590">
                  <c:v>1368</c:v>
                </c:pt>
                <c:pt idx="1591">
                  <c:v>1368.2</c:v>
                </c:pt>
                <c:pt idx="1592">
                  <c:v>1368.4</c:v>
                </c:pt>
                <c:pt idx="1593">
                  <c:v>1368.6</c:v>
                </c:pt>
                <c:pt idx="1594">
                  <c:v>1368.8</c:v>
                </c:pt>
                <c:pt idx="1595">
                  <c:v>1369</c:v>
                </c:pt>
                <c:pt idx="1596">
                  <c:v>1369.2</c:v>
                </c:pt>
                <c:pt idx="1597">
                  <c:v>1369.4</c:v>
                </c:pt>
                <c:pt idx="1598">
                  <c:v>1369.6</c:v>
                </c:pt>
                <c:pt idx="1599">
                  <c:v>1369.8</c:v>
                </c:pt>
                <c:pt idx="1600">
                  <c:v>1370</c:v>
                </c:pt>
                <c:pt idx="1601">
                  <c:v>1370.2</c:v>
                </c:pt>
                <c:pt idx="1602">
                  <c:v>1370.4</c:v>
                </c:pt>
                <c:pt idx="1603">
                  <c:v>1370.6</c:v>
                </c:pt>
                <c:pt idx="1604">
                  <c:v>1370.8</c:v>
                </c:pt>
                <c:pt idx="1605">
                  <c:v>1371</c:v>
                </c:pt>
                <c:pt idx="1606">
                  <c:v>1371.2</c:v>
                </c:pt>
                <c:pt idx="1607">
                  <c:v>1371.4</c:v>
                </c:pt>
                <c:pt idx="1608">
                  <c:v>1371.6</c:v>
                </c:pt>
                <c:pt idx="1609">
                  <c:v>1371.8</c:v>
                </c:pt>
                <c:pt idx="1610">
                  <c:v>1372</c:v>
                </c:pt>
                <c:pt idx="1611">
                  <c:v>1372.2</c:v>
                </c:pt>
                <c:pt idx="1612">
                  <c:v>1372.4</c:v>
                </c:pt>
                <c:pt idx="1613">
                  <c:v>1372.6</c:v>
                </c:pt>
                <c:pt idx="1614">
                  <c:v>1372.8</c:v>
                </c:pt>
                <c:pt idx="1615">
                  <c:v>1373</c:v>
                </c:pt>
                <c:pt idx="1616">
                  <c:v>1373.2</c:v>
                </c:pt>
                <c:pt idx="1617">
                  <c:v>1373.4</c:v>
                </c:pt>
                <c:pt idx="1618">
                  <c:v>1373.6</c:v>
                </c:pt>
                <c:pt idx="1619">
                  <c:v>1373.8</c:v>
                </c:pt>
                <c:pt idx="1620">
                  <c:v>1374</c:v>
                </c:pt>
                <c:pt idx="1621">
                  <c:v>1374.2</c:v>
                </c:pt>
                <c:pt idx="1622">
                  <c:v>1374.4</c:v>
                </c:pt>
                <c:pt idx="1623">
                  <c:v>1374.6</c:v>
                </c:pt>
                <c:pt idx="1624">
                  <c:v>1374.8</c:v>
                </c:pt>
                <c:pt idx="1625">
                  <c:v>1375</c:v>
                </c:pt>
                <c:pt idx="1626">
                  <c:v>1375.2</c:v>
                </c:pt>
                <c:pt idx="1627">
                  <c:v>1375.4</c:v>
                </c:pt>
                <c:pt idx="1628">
                  <c:v>1375.6</c:v>
                </c:pt>
                <c:pt idx="1629">
                  <c:v>1375.8</c:v>
                </c:pt>
                <c:pt idx="1630">
                  <c:v>1376</c:v>
                </c:pt>
                <c:pt idx="1631">
                  <c:v>1376.2</c:v>
                </c:pt>
                <c:pt idx="1632">
                  <c:v>1376.4</c:v>
                </c:pt>
                <c:pt idx="1633">
                  <c:v>1376.6</c:v>
                </c:pt>
                <c:pt idx="1634">
                  <c:v>1376.8</c:v>
                </c:pt>
                <c:pt idx="1635">
                  <c:v>1377</c:v>
                </c:pt>
                <c:pt idx="1636">
                  <c:v>1377.2</c:v>
                </c:pt>
                <c:pt idx="1637">
                  <c:v>1377.4</c:v>
                </c:pt>
                <c:pt idx="1638">
                  <c:v>1377.6</c:v>
                </c:pt>
                <c:pt idx="1639">
                  <c:v>1377.8</c:v>
                </c:pt>
                <c:pt idx="1640">
                  <c:v>1378</c:v>
                </c:pt>
                <c:pt idx="1641">
                  <c:v>1378.2</c:v>
                </c:pt>
                <c:pt idx="1642">
                  <c:v>1378.4</c:v>
                </c:pt>
                <c:pt idx="1643">
                  <c:v>1378.6</c:v>
                </c:pt>
                <c:pt idx="1644">
                  <c:v>1378.8</c:v>
                </c:pt>
                <c:pt idx="1645">
                  <c:v>1379</c:v>
                </c:pt>
                <c:pt idx="1646">
                  <c:v>1379.2</c:v>
                </c:pt>
                <c:pt idx="1647">
                  <c:v>1379.4</c:v>
                </c:pt>
                <c:pt idx="1648">
                  <c:v>1379.6</c:v>
                </c:pt>
                <c:pt idx="1649">
                  <c:v>1379.8</c:v>
                </c:pt>
                <c:pt idx="1650">
                  <c:v>1380</c:v>
                </c:pt>
                <c:pt idx="1651">
                  <c:v>1380.2</c:v>
                </c:pt>
                <c:pt idx="1652">
                  <c:v>1380.4</c:v>
                </c:pt>
                <c:pt idx="1653">
                  <c:v>1380.6</c:v>
                </c:pt>
                <c:pt idx="1654">
                  <c:v>1380.8</c:v>
                </c:pt>
                <c:pt idx="1655">
                  <c:v>1381</c:v>
                </c:pt>
                <c:pt idx="1656">
                  <c:v>1381.2</c:v>
                </c:pt>
                <c:pt idx="1657">
                  <c:v>1381.4</c:v>
                </c:pt>
                <c:pt idx="1658">
                  <c:v>1381.6</c:v>
                </c:pt>
                <c:pt idx="1659">
                  <c:v>1381.8</c:v>
                </c:pt>
                <c:pt idx="1660">
                  <c:v>1382</c:v>
                </c:pt>
                <c:pt idx="1661">
                  <c:v>1382.2</c:v>
                </c:pt>
                <c:pt idx="1662">
                  <c:v>1382.4</c:v>
                </c:pt>
                <c:pt idx="1663">
                  <c:v>1382.6</c:v>
                </c:pt>
                <c:pt idx="1664">
                  <c:v>1382.8</c:v>
                </c:pt>
                <c:pt idx="1665">
                  <c:v>1383</c:v>
                </c:pt>
                <c:pt idx="1666">
                  <c:v>1383.2</c:v>
                </c:pt>
                <c:pt idx="1667">
                  <c:v>1383.4</c:v>
                </c:pt>
                <c:pt idx="1668">
                  <c:v>1383.6</c:v>
                </c:pt>
                <c:pt idx="1669">
                  <c:v>1383.8</c:v>
                </c:pt>
                <c:pt idx="1670">
                  <c:v>1384</c:v>
                </c:pt>
                <c:pt idx="1671">
                  <c:v>1384.2</c:v>
                </c:pt>
                <c:pt idx="1672">
                  <c:v>1384.4</c:v>
                </c:pt>
                <c:pt idx="1673">
                  <c:v>1384.6</c:v>
                </c:pt>
                <c:pt idx="1674">
                  <c:v>1384.8</c:v>
                </c:pt>
                <c:pt idx="1675">
                  <c:v>1385</c:v>
                </c:pt>
                <c:pt idx="1676">
                  <c:v>1385.2</c:v>
                </c:pt>
                <c:pt idx="1677">
                  <c:v>1385.4</c:v>
                </c:pt>
                <c:pt idx="1678">
                  <c:v>1385.6</c:v>
                </c:pt>
                <c:pt idx="1679">
                  <c:v>1385.8</c:v>
                </c:pt>
                <c:pt idx="1680">
                  <c:v>1386</c:v>
                </c:pt>
                <c:pt idx="1681">
                  <c:v>1386.2</c:v>
                </c:pt>
                <c:pt idx="1682">
                  <c:v>1386.4</c:v>
                </c:pt>
                <c:pt idx="1683">
                  <c:v>1386.6</c:v>
                </c:pt>
                <c:pt idx="1684">
                  <c:v>1386.8</c:v>
                </c:pt>
                <c:pt idx="1685">
                  <c:v>1387</c:v>
                </c:pt>
                <c:pt idx="1686">
                  <c:v>1387.2</c:v>
                </c:pt>
                <c:pt idx="1687">
                  <c:v>1387.4</c:v>
                </c:pt>
                <c:pt idx="1688">
                  <c:v>1387.6</c:v>
                </c:pt>
                <c:pt idx="1689">
                  <c:v>1387.8</c:v>
                </c:pt>
                <c:pt idx="1690">
                  <c:v>1388</c:v>
                </c:pt>
                <c:pt idx="1691">
                  <c:v>1388.2</c:v>
                </c:pt>
                <c:pt idx="1692">
                  <c:v>1388.4</c:v>
                </c:pt>
                <c:pt idx="1693">
                  <c:v>1388.6</c:v>
                </c:pt>
                <c:pt idx="1694">
                  <c:v>1388.8</c:v>
                </c:pt>
                <c:pt idx="1695">
                  <c:v>1389</c:v>
                </c:pt>
                <c:pt idx="1696">
                  <c:v>1389.2</c:v>
                </c:pt>
                <c:pt idx="1697">
                  <c:v>1389.4</c:v>
                </c:pt>
                <c:pt idx="1698">
                  <c:v>1389.6</c:v>
                </c:pt>
                <c:pt idx="1699">
                  <c:v>1389.8</c:v>
                </c:pt>
                <c:pt idx="1700">
                  <c:v>1390</c:v>
                </c:pt>
                <c:pt idx="1701">
                  <c:v>1390.2</c:v>
                </c:pt>
                <c:pt idx="1702">
                  <c:v>1390.4</c:v>
                </c:pt>
                <c:pt idx="1703">
                  <c:v>1390.6</c:v>
                </c:pt>
                <c:pt idx="1704">
                  <c:v>1390.8</c:v>
                </c:pt>
                <c:pt idx="1705">
                  <c:v>1391</c:v>
                </c:pt>
                <c:pt idx="1706">
                  <c:v>1391.2</c:v>
                </c:pt>
                <c:pt idx="1707">
                  <c:v>1391.4</c:v>
                </c:pt>
                <c:pt idx="1708">
                  <c:v>1391.6</c:v>
                </c:pt>
                <c:pt idx="1709">
                  <c:v>1391.8</c:v>
                </c:pt>
                <c:pt idx="1710">
                  <c:v>1392</c:v>
                </c:pt>
                <c:pt idx="1711">
                  <c:v>1392.2</c:v>
                </c:pt>
                <c:pt idx="1712">
                  <c:v>1392.4</c:v>
                </c:pt>
                <c:pt idx="1713">
                  <c:v>1392.6</c:v>
                </c:pt>
                <c:pt idx="1714">
                  <c:v>1392.8</c:v>
                </c:pt>
                <c:pt idx="1715">
                  <c:v>1393</c:v>
                </c:pt>
                <c:pt idx="1716">
                  <c:v>1393.2</c:v>
                </c:pt>
                <c:pt idx="1717">
                  <c:v>1393.4</c:v>
                </c:pt>
                <c:pt idx="1718">
                  <c:v>1393.6</c:v>
                </c:pt>
                <c:pt idx="1719">
                  <c:v>1393.8</c:v>
                </c:pt>
                <c:pt idx="1720">
                  <c:v>1394</c:v>
                </c:pt>
                <c:pt idx="1721">
                  <c:v>1394.2</c:v>
                </c:pt>
                <c:pt idx="1722">
                  <c:v>1394.4</c:v>
                </c:pt>
                <c:pt idx="1723">
                  <c:v>1394.6</c:v>
                </c:pt>
                <c:pt idx="1724">
                  <c:v>1394.8</c:v>
                </c:pt>
                <c:pt idx="1725">
                  <c:v>1395</c:v>
                </c:pt>
                <c:pt idx="1726">
                  <c:v>1395.2</c:v>
                </c:pt>
                <c:pt idx="1727">
                  <c:v>1395.4</c:v>
                </c:pt>
                <c:pt idx="1728">
                  <c:v>1395.6</c:v>
                </c:pt>
                <c:pt idx="1729">
                  <c:v>1395.8</c:v>
                </c:pt>
                <c:pt idx="1730">
                  <c:v>1396</c:v>
                </c:pt>
                <c:pt idx="1731">
                  <c:v>1396.2</c:v>
                </c:pt>
                <c:pt idx="1732">
                  <c:v>1396.4</c:v>
                </c:pt>
                <c:pt idx="1733">
                  <c:v>1396.6</c:v>
                </c:pt>
                <c:pt idx="1734">
                  <c:v>1396.8</c:v>
                </c:pt>
                <c:pt idx="1735">
                  <c:v>1397</c:v>
                </c:pt>
                <c:pt idx="1736">
                  <c:v>1397.2</c:v>
                </c:pt>
                <c:pt idx="1737">
                  <c:v>1397.4</c:v>
                </c:pt>
                <c:pt idx="1738">
                  <c:v>1397.6</c:v>
                </c:pt>
                <c:pt idx="1739">
                  <c:v>1397.8</c:v>
                </c:pt>
                <c:pt idx="1740">
                  <c:v>1398</c:v>
                </c:pt>
                <c:pt idx="1741">
                  <c:v>1398.2</c:v>
                </c:pt>
                <c:pt idx="1742">
                  <c:v>1398.4</c:v>
                </c:pt>
                <c:pt idx="1743">
                  <c:v>1398.6</c:v>
                </c:pt>
                <c:pt idx="1744">
                  <c:v>1398.8</c:v>
                </c:pt>
                <c:pt idx="1745">
                  <c:v>1399</c:v>
                </c:pt>
                <c:pt idx="1746">
                  <c:v>1399.2</c:v>
                </c:pt>
                <c:pt idx="1747">
                  <c:v>1399.4</c:v>
                </c:pt>
                <c:pt idx="1748">
                  <c:v>1399.6</c:v>
                </c:pt>
                <c:pt idx="1749">
                  <c:v>1399.8</c:v>
                </c:pt>
                <c:pt idx="1750">
                  <c:v>1400</c:v>
                </c:pt>
                <c:pt idx="1751">
                  <c:v>1400.2</c:v>
                </c:pt>
                <c:pt idx="1752">
                  <c:v>1400.4</c:v>
                </c:pt>
                <c:pt idx="1753">
                  <c:v>1400.6</c:v>
                </c:pt>
                <c:pt idx="1754">
                  <c:v>1400.8</c:v>
                </c:pt>
                <c:pt idx="1755">
                  <c:v>1401</c:v>
                </c:pt>
                <c:pt idx="1756">
                  <c:v>1401.2</c:v>
                </c:pt>
                <c:pt idx="1757">
                  <c:v>1401.4</c:v>
                </c:pt>
                <c:pt idx="1758">
                  <c:v>1401.6</c:v>
                </c:pt>
                <c:pt idx="1759">
                  <c:v>1401.8</c:v>
                </c:pt>
                <c:pt idx="1760">
                  <c:v>1402</c:v>
                </c:pt>
                <c:pt idx="1761">
                  <c:v>1402.2</c:v>
                </c:pt>
                <c:pt idx="1762">
                  <c:v>1402.4</c:v>
                </c:pt>
                <c:pt idx="1763">
                  <c:v>1402.6</c:v>
                </c:pt>
                <c:pt idx="1764">
                  <c:v>1402.8</c:v>
                </c:pt>
                <c:pt idx="1765">
                  <c:v>1403</c:v>
                </c:pt>
                <c:pt idx="1766">
                  <c:v>1403.2</c:v>
                </c:pt>
                <c:pt idx="1767">
                  <c:v>1403.4</c:v>
                </c:pt>
                <c:pt idx="1768">
                  <c:v>1403.6</c:v>
                </c:pt>
                <c:pt idx="1769">
                  <c:v>1403.8</c:v>
                </c:pt>
                <c:pt idx="1770">
                  <c:v>1404</c:v>
                </c:pt>
                <c:pt idx="1771">
                  <c:v>1404.2</c:v>
                </c:pt>
                <c:pt idx="1772">
                  <c:v>1404.4</c:v>
                </c:pt>
                <c:pt idx="1773">
                  <c:v>1404.6</c:v>
                </c:pt>
                <c:pt idx="1774">
                  <c:v>1404.8</c:v>
                </c:pt>
                <c:pt idx="1775">
                  <c:v>1405</c:v>
                </c:pt>
                <c:pt idx="1776">
                  <c:v>1405.2</c:v>
                </c:pt>
                <c:pt idx="1777">
                  <c:v>1405.4</c:v>
                </c:pt>
                <c:pt idx="1778">
                  <c:v>1405.6</c:v>
                </c:pt>
                <c:pt idx="1779">
                  <c:v>1405.8</c:v>
                </c:pt>
                <c:pt idx="1780">
                  <c:v>1406</c:v>
                </c:pt>
                <c:pt idx="1781">
                  <c:v>1406.2</c:v>
                </c:pt>
                <c:pt idx="1782">
                  <c:v>1406.4</c:v>
                </c:pt>
                <c:pt idx="1783">
                  <c:v>1406.6</c:v>
                </c:pt>
                <c:pt idx="1784">
                  <c:v>1406.8</c:v>
                </c:pt>
                <c:pt idx="1785">
                  <c:v>1407</c:v>
                </c:pt>
                <c:pt idx="1786">
                  <c:v>1407.2</c:v>
                </c:pt>
                <c:pt idx="1787">
                  <c:v>1407.4</c:v>
                </c:pt>
                <c:pt idx="1788">
                  <c:v>1407.6</c:v>
                </c:pt>
                <c:pt idx="1789">
                  <c:v>1407.8</c:v>
                </c:pt>
                <c:pt idx="1790">
                  <c:v>1408</c:v>
                </c:pt>
                <c:pt idx="1791">
                  <c:v>1408.2</c:v>
                </c:pt>
                <c:pt idx="1792">
                  <c:v>1408.4</c:v>
                </c:pt>
                <c:pt idx="1793">
                  <c:v>1408.6</c:v>
                </c:pt>
                <c:pt idx="1794">
                  <c:v>1408.8</c:v>
                </c:pt>
                <c:pt idx="1795">
                  <c:v>1409</c:v>
                </c:pt>
                <c:pt idx="1796">
                  <c:v>1409.2</c:v>
                </c:pt>
                <c:pt idx="1797">
                  <c:v>1409.4</c:v>
                </c:pt>
                <c:pt idx="1798">
                  <c:v>1409.6</c:v>
                </c:pt>
                <c:pt idx="1799">
                  <c:v>1409.8</c:v>
                </c:pt>
                <c:pt idx="1800">
                  <c:v>1410</c:v>
                </c:pt>
                <c:pt idx="1801">
                  <c:v>1410.2</c:v>
                </c:pt>
                <c:pt idx="1802">
                  <c:v>1410.4</c:v>
                </c:pt>
                <c:pt idx="1803">
                  <c:v>1410.6</c:v>
                </c:pt>
                <c:pt idx="1804">
                  <c:v>1410.8</c:v>
                </c:pt>
                <c:pt idx="1805">
                  <c:v>1411</c:v>
                </c:pt>
                <c:pt idx="1806">
                  <c:v>1411.2</c:v>
                </c:pt>
                <c:pt idx="1807">
                  <c:v>1411.4</c:v>
                </c:pt>
                <c:pt idx="1808">
                  <c:v>1411.6</c:v>
                </c:pt>
                <c:pt idx="1809">
                  <c:v>1411.8</c:v>
                </c:pt>
                <c:pt idx="1810">
                  <c:v>1412</c:v>
                </c:pt>
                <c:pt idx="1811">
                  <c:v>1412.2</c:v>
                </c:pt>
                <c:pt idx="1812">
                  <c:v>1412.4</c:v>
                </c:pt>
                <c:pt idx="1813">
                  <c:v>1412.6</c:v>
                </c:pt>
                <c:pt idx="1814">
                  <c:v>1412.8</c:v>
                </c:pt>
                <c:pt idx="1815">
                  <c:v>1413</c:v>
                </c:pt>
                <c:pt idx="1816">
                  <c:v>1413.2</c:v>
                </c:pt>
                <c:pt idx="1817">
                  <c:v>1413.4</c:v>
                </c:pt>
                <c:pt idx="1818">
                  <c:v>1413.6</c:v>
                </c:pt>
                <c:pt idx="1819">
                  <c:v>1413.8</c:v>
                </c:pt>
                <c:pt idx="1820">
                  <c:v>1414</c:v>
                </c:pt>
                <c:pt idx="1821">
                  <c:v>1414.2</c:v>
                </c:pt>
                <c:pt idx="1822">
                  <c:v>1414.4</c:v>
                </c:pt>
                <c:pt idx="1823">
                  <c:v>1414.6</c:v>
                </c:pt>
                <c:pt idx="1824">
                  <c:v>1414.8</c:v>
                </c:pt>
                <c:pt idx="1825">
                  <c:v>1415</c:v>
                </c:pt>
                <c:pt idx="1826">
                  <c:v>1415.2</c:v>
                </c:pt>
                <c:pt idx="1827">
                  <c:v>1415.4</c:v>
                </c:pt>
                <c:pt idx="1828">
                  <c:v>1415.6</c:v>
                </c:pt>
                <c:pt idx="1829">
                  <c:v>1415.8</c:v>
                </c:pt>
                <c:pt idx="1830">
                  <c:v>1416</c:v>
                </c:pt>
                <c:pt idx="1831">
                  <c:v>1416.2</c:v>
                </c:pt>
                <c:pt idx="1832">
                  <c:v>1416.4</c:v>
                </c:pt>
                <c:pt idx="1833">
                  <c:v>1416.6</c:v>
                </c:pt>
                <c:pt idx="1834">
                  <c:v>1416.8</c:v>
                </c:pt>
                <c:pt idx="1835">
                  <c:v>1417</c:v>
                </c:pt>
                <c:pt idx="1836">
                  <c:v>1417.2</c:v>
                </c:pt>
                <c:pt idx="1837">
                  <c:v>1417.4</c:v>
                </c:pt>
                <c:pt idx="1838">
                  <c:v>1417.6</c:v>
                </c:pt>
                <c:pt idx="1839">
                  <c:v>1417.8</c:v>
                </c:pt>
                <c:pt idx="1840">
                  <c:v>1418</c:v>
                </c:pt>
                <c:pt idx="1841">
                  <c:v>1418.2</c:v>
                </c:pt>
                <c:pt idx="1842">
                  <c:v>1418.4</c:v>
                </c:pt>
                <c:pt idx="1843">
                  <c:v>1418.6</c:v>
                </c:pt>
                <c:pt idx="1844">
                  <c:v>1418.8</c:v>
                </c:pt>
                <c:pt idx="1845">
                  <c:v>1419</c:v>
                </c:pt>
                <c:pt idx="1846">
                  <c:v>1419.2</c:v>
                </c:pt>
                <c:pt idx="1847">
                  <c:v>1419.4</c:v>
                </c:pt>
                <c:pt idx="1848">
                  <c:v>1419.6</c:v>
                </c:pt>
                <c:pt idx="1849">
                  <c:v>1419.8</c:v>
                </c:pt>
                <c:pt idx="1850">
                  <c:v>1420</c:v>
                </c:pt>
                <c:pt idx="1851">
                  <c:v>1420.2</c:v>
                </c:pt>
                <c:pt idx="1852">
                  <c:v>1420.4</c:v>
                </c:pt>
                <c:pt idx="1853">
                  <c:v>1420.6</c:v>
                </c:pt>
                <c:pt idx="1854">
                  <c:v>1420.8</c:v>
                </c:pt>
                <c:pt idx="1855">
                  <c:v>1421</c:v>
                </c:pt>
                <c:pt idx="1856">
                  <c:v>1421.2</c:v>
                </c:pt>
                <c:pt idx="1857">
                  <c:v>1421.4</c:v>
                </c:pt>
                <c:pt idx="1858">
                  <c:v>1421.6</c:v>
                </c:pt>
                <c:pt idx="1859">
                  <c:v>1421.8</c:v>
                </c:pt>
                <c:pt idx="1860">
                  <c:v>1422</c:v>
                </c:pt>
                <c:pt idx="1861">
                  <c:v>1422.2</c:v>
                </c:pt>
                <c:pt idx="1862">
                  <c:v>1422.4</c:v>
                </c:pt>
                <c:pt idx="1863">
                  <c:v>1422.6</c:v>
                </c:pt>
                <c:pt idx="1864">
                  <c:v>1422.8</c:v>
                </c:pt>
                <c:pt idx="1865">
                  <c:v>1423</c:v>
                </c:pt>
                <c:pt idx="1866">
                  <c:v>1423.2</c:v>
                </c:pt>
                <c:pt idx="1867">
                  <c:v>1423.4</c:v>
                </c:pt>
                <c:pt idx="1868">
                  <c:v>1423.6</c:v>
                </c:pt>
                <c:pt idx="1869">
                  <c:v>1423.8</c:v>
                </c:pt>
                <c:pt idx="1870">
                  <c:v>1424</c:v>
                </c:pt>
                <c:pt idx="1871">
                  <c:v>1424.2</c:v>
                </c:pt>
                <c:pt idx="1872">
                  <c:v>1424.4</c:v>
                </c:pt>
                <c:pt idx="1873">
                  <c:v>1424.6</c:v>
                </c:pt>
                <c:pt idx="1874">
                  <c:v>1424.8</c:v>
                </c:pt>
                <c:pt idx="1875">
                  <c:v>1425</c:v>
                </c:pt>
                <c:pt idx="1876">
                  <c:v>1425.2</c:v>
                </c:pt>
                <c:pt idx="1877">
                  <c:v>1425.4</c:v>
                </c:pt>
                <c:pt idx="1878">
                  <c:v>1425.6</c:v>
                </c:pt>
                <c:pt idx="1879">
                  <c:v>1425.8</c:v>
                </c:pt>
                <c:pt idx="1880">
                  <c:v>1426</c:v>
                </c:pt>
                <c:pt idx="1881">
                  <c:v>1426.2</c:v>
                </c:pt>
                <c:pt idx="1882">
                  <c:v>1426.4</c:v>
                </c:pt>
                <c:pt idx="1883">
                  <c:v>1426.6</c:v>
                </c:pt>
                <c:pt idx="1884">
                  <c:v>1426.8</c:v>
                </c:pt>
                <c:pt idx="1885">
                  <c:v>1427</c:v>
                </c:pt>
                <c:pt idx="1886">
                  <c:v>1427.2</c:v>
                </c:pt>
                <c:pt idx="1887">
                  <c:v>1427.4</c:v>
                </c:pt>
                <c:pt idx="1888">
                  <c:v>1427.6</c:v>
                </c:pt>
                <c:pt idx="1889">
                  <c:v>1427.8</c:v>
                </c:pt>
                <c:pt idx="1890">
                  <c:v>1428</c:v>
                </c:pt>
                <c:pt idx="1891">
                  <c:v>1428.2</c:v>
                </c:pt>
                <c:pt idx="1892">
                  <c:v>1428.4</c:v>
                </c:pt>
                <c:pt idx="1893">
                  <c:v>1428.6</c:v>
                </c:pt>
                <c:pt idx="1894">
                  <c:v>1428.8</c:v>
                </c:pt>
                <c:pt idx="1895">
                  <c:v>1429</c:v>
                </c:pt>
                <c:pt idx="1896">
                  <c:v>1429.2</c:v>
                </c:pt>
                <c:pt idx="1897">
                  <c:v>1429.4</c:v>
                </c:pt>
                <c:pt idx="1898">
                  <c:v>1429.6</c:v>
                </c:pt>
                <c:pt idx="1899">
                  <c:v>1429.8</c:v>
                </c:pt>
                <c:pt idx="1900">
                  <c:v>1430</c:v>
                </c:pt>
                <c:pt idx="1901">
                  <c:v>1430.2</c:v>
                </c:pt>
                <c:pt idx="1902">
                  <c:v>1430.4</c:v>
                </c:pt>
                <c:pt idx="1903">
                  <c:v>1430.6</c:v>
                </c:pt>
                <c:pt idx="1904">
                  <c:v>1430.8</c:v>
                </c:pt>
                <c:pt idx="1905">
                  <c:v>1431</c:v>
                </c:pt>
                <c:pt idx="1906">
                  <c:v>1431.2</c:v>
                </c:pt>
                <c:pt idx="1907">
                  <c:v>1431.4</c:v>
                </c:pt>
                <c:pt idx="1908">
                  <c:v>1431.6</c:v>
                </c:pt>
                <c:pt idx="1909">
                  <c:v>1431.8</c:v>
                </c:pt>
                <c:pt idx="1910">
                  <c:v>1432</c:v>
                </c:pt>
                <c:pt idx="1911">
                  <c:v>1432.2</c:v>
                </c:pt>
                <c:pt idx="1912">
                  <c:v>1432.4</c:v>
                </c:pt>
                <c:pt idx="1913">
                  <c:v>1432.6</c:v>
                </c:pt>
                <c:pt idx="1914">
                  <c:v>1432.8</c:v>
                </c:pt>
                <c:pt idx="1915">
                  <c:v>1433</c:v>
                </c:pt>
                <c:pt idx="1916">
                  <c:v>1433.2</c:v>
                </c:pt>
                <c:pt idx="1917">
                  <c:v>1433.4</c:v>
                </c:pt>
                <c:pt idx="1918">
                  <c:v>1433.6</c:v>
                </c:pt>
                <c:pt idx="1919">
                  <c:v>1433.8</c:v>
                </c:pt>
                <c:pt idx="1920">
                  <c:v>1434</c:v>
                </c:pt>
                <c:pt idx="1921">
                  <c:v>1434.2</c:v>
                </c:pt>
                <c:pt idx="1922">
                  <c:v>1434.4</c:v>
                </c:pt>
                <c:pt idx="1923">
                  <c:v>1434.6</c:v>
                </c:pt>
                <c:pt idx="1924">
                  <c:v>1434.8</c:v>
                </c:pt>
                <c:pt idx="1925">
                  <c:v>1435</c:v>
                </c:pt>
                <c:pt idx="1926">
                  <c:v>1435.2</c:v>
                </c:pt>
                <c:pt idx="1927">
                  <c:v>1435.4</c:v>
                </c:pt>
                <c:pt idx="1928">
                  <c:v>1435.6</c:v>
                </c:pt>
                <c:pt idx="1929">
                  <c:v>1435.8</c:v>
                </c:pt>
                <c:pt idx="1930">
                  <c:v>1436</c:v>
                </c:pt>
                <c:pt idx="1931">
                  <c:v>1436.2</c:v>
                </c:pt>
                <c:pt idx="1932">
                  <c:v>1436.4</c:v>
                </c:pt>
                <c:pt idx="1933">
                  <c:v>1436.6</c:v>
                </c:pt>
                <c:pt idx="1934">
                  <c:v>1436.8</c:v>
                </c:pt>
                <c:pt idx="1935">
                  <c:v>1437</c:v>
                </c:pt>
                <c:pt idx="1936">
                  <c:v>1437.2</c:v>
                </c:pt>
                <c:pt idx="1937">
                  <c:v>1437.4</c:v>
                </c:pt>
                <c:pt idx="1938">
                  <c:v>1437.6</c:v>
                </c:pt>
                <c:pt idx="1939">
                  <c:v>1437.8</c:v>
                </c:pt>
                <c:pt idx="1940">
                  <c:v>1438</c:v>
                </c:pt>
                <c:pt idx="1941">
                  <c:v>1438.2</c:v>
                </c:pt>
                <c:pt idx="1942">
                  <c:v>1438.4</c:v>
                </c:pt>
                <c:pt idx="1943">
                  <c:v>1438.6</c:v>
                </c:pt>
                <c:pt idx="1944">
                  <c:v>1438.8</c:v>
                </c:pt>
                <c:pt idx="1945">
                  <c:v>1439</c:v>
                </c:pt>
                <c:pt idx="1946">
                  <c:v>1439.2</c:v>
                </c:pt>
                <c:pt idx="1947">
                  <c:v>1439.4</c:v>
                </c:pt>
                <c:pt idx="1948">
                  <c:v>1439.6</c:v>
                </c:pt>
                <c:pt idx="1949">
                  <c:v>1439.8</c:v>
                </c:pt>
                <c:pt idx="1950">
                  <c:v>1440</c:v>
                </c:pt>
                <c:pt idx="1951">
                  <c:v>1440.2</c:v>
                </c:pt>
                <c:pt idx="1952">
                  <c:v>1440.4</c:v>
                </c:pt>
                <c:pt idx="1953">
                  <c:v>1440.6</c:v>
                </c:pt>
                <c:pt idx="1954">
                  <c:v>1440.8</c:v>
                </c:pt>
                <c:pt idx="1955">
                  <c:v>1441</c:v>
                </c:pt>
                <c:pt idx="1956">
                  <c:v>1441.2</c:v>
                </c:pt>
                <c:pt idx="1957">
                  <c:v>1441.4</c:v>
                </c:pt>
                <c:pt idx="1958">
                  <c:v>1441.6</c:v>
                </c:pt>
                <c:pt idx="1959">
                  <c:v>1441.8</c:v>
                </c:pt>
                <c:pt idx="1960">
                  <c:v>1442</c:v>
                </c:pt>
                <c:pt idx="1961">
                  <c:v>1442.2</c:v>
                </c:pt>
                <c:pt idx="1962">
                  <c:v>1442.4</c:v>
                </c:pt>
                <c:pt idx="1963">
                  <c:v>1442.6</c:v>
                </c:pt>
                <c:pt idx="1964">
                  <c:v>1442.8</c:v>
                </c:pt>
                <c:pt idx="1965">
                  <c:v>1443</c:v>
                </c:pt>
                <c:pt idx="1966">
                  <c:v>1443.2</c:v>
                </c:pt>
                <c:pt idx="1967">
                  <c:v>1443.4</c:v>
                </c:pt>
                <c:pt idx="1968">
                  <c:v>1443.6</c:v>
                </c:pt>
                <c:pt idx="1969">
                  <c:v>1443.8</c:v>
                </c:pt>
                <c:pt idx="1970">
                  <c:v>1444</c:v>
                </c:pt>
                <c:pt idx="1971">
                  <c:v>1444.2</c:v>
                </c:pt>
                <c:pt idx="1972">
                  <c:v>1444.4</c:v>
                </c:pt>
                <c:pt idx="1973">
                  <c:v>1444.6</c:v>
                </c:pt>
                <c:pt idx="1974">
                  <c:v>1444.8</c:v>
                </c:pt>
                <c:pt idx="1975">
                  <c:v>1445</c:v>
                </c:pt>
                <c:pt idx="1976">
                  <c:v>1445.2</c:v>
                </c:pt>
                <c:pt idx="1977">
                  <c:v>1445.4</c:v>
                </c:pt>
                <c:pt idx="1978">
                  <c:v>1445.6</c:v>
                </c:pt>
                <c:pt idx="1979">
                  <c:v>1445.8</c:v>
                </c:pt>
                <c:pt idx="1980">
                  <c:v>1446</c:v>
                </c:pt>
                <c:pt idx="1981">
                  <c:v>1446.2</c:v>
                </c:pt>
                <c:pt idx="1982">
                  <c:v>1446.4</c:v>
                </c:pt>
                <c:pt idx="1983">
                  <c:v>1446.6</c:v>
                </c:pt>
                <c:pt idx="1984">
                  <c:v>1446.8</c:v>
                </c:pt>
                <c:pt idx="1985">
                  <c:v>1447</c:v>
                </c:pt>
                <c:pt idx="1986">
                  <c:v>1447.2</c:v>
                </c:pt>
                <c:pt idx="1987">
                  <c:v>1447.4</c:v>
                </c:pt>
                <c:pt idx="1988">
                  <c:v>1447.6</c:v>
                </c:pt>
                <c:pt idx="1989">
                  <c:v>1447.8</c:v>
                </c:pt>
                <c:pt idx="1990">
                  <c:v>1448</c:v>
                </c:pt>
                <c:pt idx="1991">
                  <c:v>1448.2</c:v>
                </c:pt>
                <c:pt idx="1992">
                  <c:v>1448.4</c:v>
                </c:pt>
                <c:pt idx="1993">
                  <c:v>1448.6</c:v>
                </c:pt>
                <c:pt idx="1994">
                  <c:v>1448.8</c:v>
                </c:pt>
                <c:pt idx="1995">
                  <c:v>1449</c:v>
                </c:pt>
                <c:pt idx="1996">
                  <c:v>1449.2</c:v>
                </c:pt>
                <c:pt idx="1997">
                  <c:v>1449.4</c:v>
                </c:pt>
                <c:pt idx="1998">
                  <c:v>1449.6</c:v>
                </c:pt>
                <c:pt idx="1999">
                  <c:v>1449.8</c:v>
                </c:pt>
                <c:pt idx="2000">
                  <c:v>1450</c:v>
                </c:pt>
                <c:pt idx="2001">
                  <c:v>1450.2</c:v>
                </c:pt>
                <c:pt idx="2002">
                  <c:v>1450.4</c:v>
                </c:pt>
                <c:pt idx="2003">
                  <c:v>1450.6</c:v>
                </c:pt>
                <c:pt idx="2004">
                  <c:v>1450.8</c:v>
                </c:pt>
                <c:pt idx="2005">
                  <c:v>1451</c:v>
                </c:pt>
                <c:pt idx="2006">
                  <c:v>1451.2</c:v>
                </c:pt>
                <c:pt idx="2007">
                  <c:v>1451.4</c:v>
                </c:pt>
                <c:pt idx="2008">
                  <c:v>1451.6</c:v>
                </c:pt>
                <c:pt idx="2009">
                  <c:v>1451.8</c:v>
                </c:pt>
                <c:pt idx="2010">
                  <c:v>1452</c:v>
                </c:pt>
                <c:pt idx="2011">
                  <c:v>1452.2</c:v>
                </c:pt>
                <c:pt idx="2012">
                  <c:v>1452.4</c:v>
                </c:pt>
                <c:pt idx="2013">
                  <c:v>1452.6</c:v>
                </c:pt>
                <c:pt idx="2014">
                  <c:v>1452.8</c:v>
                </c:pt>
                <c:pt idx="2015">
                  <c:v>1453</c:v>
                </c:pt>
                <c:pt idx="2016">
                  <c:v>1453.2</c:v>
                </c:pt>
                <c:pt idx="2017">
                  <c:v>1453.4</c:v>
                </c:pt>
                <c:pt idx="2018">
                  <c:v>1453.6</c:v>
                </c:pt>
                <c:pt idx="2019">
                  <c:v>1453.8</c:v>
                </c:pt>
                <c:pt idx="2020">
                  <c:v>1454</c:v>
                </c:pt>
                <c:pt idx="2021">
                  <c:v>1454.2</c:v>
                </c:pt>
                <c:pt idx="2022">
                  <c:v>1454.4</c:v>
                </c:pt>
                <c:pt idx="2023">
                  <c:v>1454.6</c:v>
                </c:pt>
                <c:pt idx="2024">
                  <c:v>1454.8</c:v>
                </c:pt>
                <c:pt idx="2025">
                  <c:v>1455</c:v>
                </c:pt>
                <c:pt idx="2026">
                  <c:v>1455.2</c:v>
                </c:pt>
                <c:pt idx="2027">
                  <c:v>1455.4</c:v>
                </c:pt>
                <c:pt idx="2028">
                  <c:v>1455.6</c:v>
                </c:pt>
                <c:pt idx="2029">
                  <c:v>1455.8</c:v>
                </c:pt>
                <c:pt idx="2030">
                  <c:v>1456</c:v>
                </c:pt>
                <c:pt idx="2031">
                  <c:v>1456.2</c:v>
                </c:pt>
                <c:pt idx="2032">
                  <c:v>1456.4</c:v>
                </c:pt>
                <c:pt idx="2033">
                  <c:v>1456.6</c:v>
                </c:pt>
                <c:pt idx="2034">
                  <c:v>1456.8</c:v>
                </c:pt>
                <c:pt idx="2035">
                  <c:v>1457</c:v>
                </c:pt>
                <c:pt idx="2036">
                  <c:v>1457.2</c:v>
                </c:pt>
                <c:pt idx="2037">
                  <c:v>1457.4</c:v>
                </c:pt>
                <c:pt idx="2038">
                  <c:v>1457.6</c:v>
                </c:pt>
                <c:pt idx="2039">
                  <c:v>1457.8</c:v>
                </c:pt>
                <c:pt idx="2040">
                  <c:v>1458</c:v>
                </c:pt>
                <c:pt idx="2041">
                  <c:v>1458.2</c:v>
                </c:pt>
                <c:pt idx="2042">
                  <c:v>1458.4</c:v>
                </c:pt>
                <c:pt idx="2043">
                  <c:v>1458.6</c:v>
                </c:pt>
                <c:pt idx="2044">
                  <c:v>1458.8</c:v>
                </c:pt>
                <c:pt idx="2045">
                  <c:v>1459</c:v>
                </c:pt>
                <c:pt idx="2046">
                  <c:v>1459.2</c:v>
                </c:pt>
                <c:pt idx="2047">
                  <c:v>1459.4</c:v>
                </c:pt>
                <c:pt idx="2048">
                  <c:v>1459.6</c:v>
                </c:pt>
                <c:pt idx="2049">
                  <c:v>1459.8</c:v>
                </c:pt>
                <c:pt idx="2050">
                  <c:v>1460</c:v>
                </c:pt>
                <c:pt idx="2051">
                  <c:v>1460.2</c:v>
                </c:pt>
                <c:pt idx="2052">
                  <c:v>1460.4</c:v>
                </c:pt>
                <c:pt idx="2053">
                  <c:v>1460.6</c:v>
                </c:pt>
                <c:pt idx="2054">
                  <c:v>1460.8</c:v>
                </c:pt>
                <c:pt idx="2055">
                  <c:v>1461</c:v>
                </c:pt>
                <c:pt idx="2056">
                  <c:v>1461.2</c:v>
                </c:pt>
                <c:pt idx="2057">
                  <c:v>1461.4</c:v>
                </c:pt>
                <c:pt idx="2058">
                  <c:v>1461.6</c:v>
                </c:pt>
                <c:pt idx="2059">
                  <c:v>1461.8</c:v>
                </c:pt>
                <c:pt idx="2060">
                  <c:v>1462</c:v>
                </c:pt>
                <c:pt idx="2061">
                  <c:v>1462.2</c:v>
                </c:pt>
                <c:pt idx="2062">
                  <c:v>1462.4</c:v>
                </c:pt>
                <c:pt idx="2063">
                  <c:v>1462.6</c:v>
                </c:pt>
                <c:pt idx="2064">
                  <c:v>1462.8</c:v>
                </c:pt>
                <c:pt idx="2065">
                  <c:v>1463</c:v>
                </c:pt>
                <c:pt idx="2066">
                  <c:v>1463.2</c:v>
                </c:pt>
                <c:pt idx="2067">
                  <c:v>1463.4</c:v>
                </c:pt>
                <c:pt idx="2068">
                  <c:v>1463.6</c:v>
                </c:pt>
                <c:pt idx="2069">
                  <c:v>1463.8</c:v>
                </c:pt>
                <c:pt idx="2070">
                  <c:v>1464</c:v>
                </c:pt>
                <c:pt idx="2071">
                  <c:v>1464.2</c:v>
                </c:pt>
                <c:pt idx="2072">
                  <c:v>1464.4</c:v>
                </c:pt>
                <c:pt idx="2073">
                  <c:v>1464.6</c:v>
                </c:pt>
                <c:pt idx="2074">
                  <c:v>1464.8</c:v>
                </c:pt>
                <c:pt idx="2075">
                  <c:v>1465</c:v>
                </c:pt>
                <c:pt idx="2076">
                  <c:v>1465.2</c:v>
                </c:pt>
                <c:pt idx="2077">
                  <c:v>1465.4</c:v>
                </c:pt>
                <c:pt idx="2078">
                  <c:v>1465.6</c:v>
                </c:pt>
                <c:pt idx="2079">
                  <c:v>1465.8</c:v>
                </c:pt>
                <c:pt idx="2080">
                  <c:v>1466</c:v>
                </c:pt>
                <c:pt idx="2081">
                  <c:v>1466.2</c:v>
                </c:pt>
                <c:pt idx="2082">
                  <c:v>1466.4</c:v>
                </c:pt>
                <c:pt idx="2083">
                  <c:v>1466.6</c:v>
                </c:pt>
                <c:pt idx="2084">
                  <c:v>1466.8</c:v>
                </c:pt>
                <c:pt idx="2085">
                  <c:v>1467</c:v>
                </c:pt>
                <c:pt idx="2086">
                  <c:v>1467.2</c:v>
                </c:pt>
                <c:pt idx="2087">
                  <c:v>1467.4</c:v>
                </c:pt>
                <c:pt idx="2088">
                  <c:v>1467.6</c:v>
                </c:pt>
                <c:pt idx="2089">
                  <c:v>1467.8</c:v>
                </c:pt>
                <c:pt idx="2090">
                  <c:v>1468</c:v>
                </c:pt>
                <c:pt idx="2091">
                  <c:v>1468.2</c:v>
                </c:pt>
                <c:pt idx="2092">
                  <c:v>1468.4</c:v>
                </c:pt>
                <c:pt idx="2093">
                  <c:v>1468.6</c:v>
                </c:pt>
                <c:pt idx="2094">
                  <c:v>1468.8</c:v>
                </c:pt>
                <c:pt idx="2095">
                  <c:v>1469</c:v>
                </c:pt>
                <c:pt idx="2096">
                  <c:v>1469.2</c:v>
                </c:pt>
                <c:pt idx="2097">
                  <c:v>1469.4</c:v>
                </c:pt>
                <c:pt idx="2098">
                  <c:v>1469.6</c:v>
                </c:pt>
                <c:pt idx="2099">
                  <c:v>1469.8</c:v>
                </c:pt>
                <c:pt idx="2100">
                  <c:v>1470</c:v>
                </c:pt>
                <c:pt idx="2101">
                  <c:v>1470.2</c:v>
                </c:pt>
                <c:pt idx="2102">
                  <c:v>1470.4</c:v>
                </c:pt>
                <c:pt idx="2103">
                  <c:v>1470.6</c:v>
                </c:pt>
                <c:pt idx="2104">
                  <c:v>1470.8</c:v>
                </c:pt>
                <c:pt idx="2105">
                  <c:v>1471</c:v>
                </c:pt>
                <c:pt idx="2106">
                  <c:v>1471.2</c:v>
                </c:pt>
                <c:pt idx="2107">
                  <c:v>1471.4</c:v>
                </c:pt>
                <c:pt idx="2108">
                  <c:v>1471.6</c:v>
                </c:pt>
                <c:pt idx="2109">
                  <c:v>1471.8</c:v>
                </c:pt>
                <c:pt idx="2110">
                  <c:v>1472</c:v>
                </c:pt>
                <c:pt idx="2111">
                  <c:v>1472.2</c:v>
                </c:pt>
                <c:pt idx="2112">
                  <c:v>1472.4</c:v>
                </c:pt>
                <c:pt idx="2113">
                  <c:v>1472.6</c:v>
                </c:pt>
                <c:pt idx="2114">
                  <c:v>1472.8</c:v>
                </c:pt>
                <c:pt idx="2115">
                  <c:v>1473</c:v>
                </c:pt>
                <c:pt idx="2116">
                  <c:v>1473.2</c:v>
                </c:pt>
                <c:pt idx="2117">
                  <c:v>1473.4</c:v>
                </c:pt>
                <c:pt idx="2118">
                  <c:v>1473.6</c:v>
                </c:pt>
                <c:pt idx="2119">
                  <c:v>1473.8</c:v>
                </c:pt>
                <c:pt idx="2120">
                  <c:v>1474</c:v>
                </c:pt>
                <c:pt idx="2121">
                  <c:v>1474.2</c:v>
                </c:pt>
                <c:pt idx="2122">
                  <c:v>1474.4</c:v>
                </c:pt>
                <c:pt idx="2123">
                  <c:v>1474.6</c:v>
                </c:pt>
                <c:pt idx="2124">
                  <c:v>1474.8</c:v>
                </c:pt>
                <c:pt idx="2125">
                  <c:v>1475</c:v>
                </c:pt>
                <c:pt idx="2126">
                  <c:v>1475.2</c:v>
                </c:pt>
                <c:pt idx="2127">
                  <c:v>1475.4</c:v>
                </c:pt>
                <c:pt idx="2128">
                  <c:v>1475.6</c:v>
                </c:pt>
                <c:pt idx="2129">
                  <c:v>1475.8</c:v>
                </c:pt>
                <c:pt idx="2130">
                  <c:v>1476</c:v>
                </c:pt>
                <c:pt idx="2131">
                  <c:v>1476.2</c:v>
                </c:pt>
                <c:pt idx="2132">
                  <c:v>1476.4</c:v>
                </c:pt>
                <c:pt idx="2133">
                  <c:v>1476.6</c:v>
                </c:pt>
                <c:pt idx="2134">
                  <c:v>1476.8</c:v>
                </c:pt>
                <c:pt idx="2135">
                  <c:v>1477</c:v>
                </c:pt>
                <c:pt idx="2136">
                  <c:v>1477.2</c:v>
                </c:pt>
                <c:pt idx="2137">
                  <c:v>1477.4</c:v>
                </c:pt>
                <c:pt idx="2138">
                  <c:v>1477.6</c:v>
                </c:pt>
                <c:pt idx="2139">
                  <c:v>1477.8</c:v>
                </c:pt>
                <c:pt idx="2140">
                  <c:v>1478</c:v>
                </c:pt>
                <c:pt idx="2141">
                  <c:v>1478.2</c:v>
                </c:pt>
                <c:pt idx="2142">
                  <c:v>1478.4</c:v>
                </c:pt>
                <c:pt idx="2143">
                  <c:v>1478.6</c:v>
                </c:pt>
                <c:pt idx="2144">
                  <c:v>1478.8</c:v>
                </c:pt>
                <c:pt idx="2145">
                  <c:v>1479</c:v>
                </c:pt>
                <c:pt idx="2146">
                  <c:v>1479.2</c:v>
                </c:pt>
                <c:pt idx="2147">
                  <c:v>1479.4</c:v>
                </c:pt>
                <c:pt idx="2148">
                  <c:v>1479.6</c:v>
                </c:pt>
                <c:pt idx="2149">
                  <c:v>1479.8</c:v>
                </c:pt>
                <c:pt idx="2150">
                  <c:v>1480</c:v>
                </c:pt>
                <c:pt idx="2151">
                  <c:v>1480.2</c:v>
                </c:pt>
                <c:pt idx="2152">
                  <c:v>1480.4</c:v>
                </c:pt>
                <c:pt idx="2153">
                  <c:v>1480.6</c:v>
                </c:pt>
                <c:pt idx="2154">
                  <c:v>1480.8</c:v>
                </c:pt>
                <c:pt idx="2155">
                  <c:v>1481</c:v>
                </c:pt>
                <c:pt idx="2156">
                  <c:v>1481.2</c:v>
                </c:pt>
                <c:pt idx="2157">
                  <c:v>1481.4</c:v>
                </c:pt>
                <c:pt idx="2158">
                  <c:v>1481.6</c:v>
                </c:pt>
                <c:pt idx="2159">
                  <c:v>1481.8</c:v>
                </c:pt>
                <c:pt idx="2160">
                  <c:v>1482</c:v>
                </c:pt>
                <c:pt idx="2161">
                  <c:v>1482.2</c:v>
                </c:pt>
                <c:pt idx="2162">
                  <c:v>1482.4</c:v>
                </c:pt>
                <c:pt idx="2163">
                  <c:v>1482.6</c:v>
                </c:pt>
                <c:pt idx="2164">
                  <c:v>1482.8</c:v>
                </c:pt>
                <c:pt idx="2165">
                  <c:v>1483</c:v>
                </c:pt>
                <c:pt idx="2166">
                  <c:v>1483.2</c:v>
                </c:pt>
                <c:pt idx="2167">
                  <c:v>1483.4</c:v>
                </c:pt>
                <c:pt idx="2168">
                  <c:v>1483.6</c:v>
                </c:pt>
                <c:pt idx="2169">
                  <c:v>1483.8</c:v>
                </c:pt>
                <c:pt idx="2170">
                  <c:v>1484</c:v>
                </c:pt>
                <c:pt idx="2171">
                  <c:v>1484.2</c:v>
                </c:pt>
                <c:pt idx="2172">
                  <c:v>1484.4</c:v>
                </c:pt>
                <c:pt idx="2173">
                  <c:v>1484.6</c:v>
                </c:pt>
                <c:pt idx="2174">
                  <c:v>1484.8</c:v>
                </c:pt>
                <c:pt idx="2175">
                  <c:v>1485</c:v>
                </c:pt>
                <c:pt idx="2176">
                  <c:v>1485.2</c:v>
                </c:pt>
                <c:pt idx="2177">
                  <c:v>1485.4</c:v>
                </c:pt>
                <c:pt idx="2178">
                  <c:v>1485.6</c:v>
                </c:pt>
                <c:pt idx="2179">
                  <c:v>1485.8</c:v>
                </c:pt>
                <c:pt idx="2180">
                  <c:v>1486</c:v>
                </c:pt>
                <c:pt idx="2181">
                  <c:v>1486.2</c:v>
                </c:pt>
                <c:pt idx="2182">
                  <c:v>1486.4</c:v>
                </c:pt>
                <c:pt idx="2183">
                  <c:v>1486.6</c:v>
                </c:pt>
                <c:pt idx="2184">
                  <c:v>1486.8</c:v>
                </c:pt>
                <c:pt idx="2185">
                  <c:v>1487</c:v>
                </c:pt>
                <c:pt idx="2186">
                  <c:v>1487.2</c:v>
                </c:pt>
                <c:pt idx="2187">
                  <c:v>1487.4</c:v>
                </c:pt>
                <c:pt idx="2188">
                  <c:v>1487.6</c:v>
                </c:pt>
                <c:pt idx="2189">
                  <c:v>1487.8</c:v>
                </c:pt>
                <c:pt idx="2190">
                  <c:v>1488</c:v>
                </c:pt>
                <c:pt idx="2191">
                  <c:v>1488.2</c:v>
                </c:pt>
                <c:pt idx="2192">
                  <c:v>1488.4</c:v>
                </c:pt>
                <c:pt idx="2193">
                  <c:v>1488.6</c:v>
                </c:pt>
                <c:pt idx="2194">
                  <c:v>1488.8</c:v>
                </c:pt>
                <c:pt idx="2195">
                  <c:v>1489</c:v>
                </c:pt>
                <c:pt idx="2196">
                  <c:v>1489.2</c:v>
                </c:pt>
                <c:pt idx="2197">
                  <c:v>1489.4</c:v>
                </c:pt>
                <c:pt idx="2198">
                  <c:v>1489.6</c:v>
                </c:pt>
                <c:pt idx="2199">
                  <c:v>1489.8</c:v>
                </c:pt>
                <c:pt idx="2200">
                  <c:v>1490</c:v>
                </c:pt>
                <c:pt idx="2201">
                  <c:v>1490.2</c:v>
                </c:pt>
                <c:pt idx="2202">
                  <c:v>1490.4</c:v>
                </c:pt>
                <c:pt idx="2203">
                  <c:v>1490.6</c:v>
                </c:pt>
                <c:pt idx="2204">
                  <c:v>1490.8</c:v>
                </c:pt>
                <c:pt idx="2205">
                  <c:v>1491</c:v>
                </c:pt>
                <c:pt idx="2206">
                  <c:v>1491.2</c:v>
                </c:pt>
                <c:pt idx="2207">
                  <c:v>1491.4</c:v>
                </c:pt>
                <c:pt idx="2208">
                  <c:v>1491.6</c:v>
                </c:pt>
                <c:pt idx="2209">
                  <c:v>1491.8</c:v>
                </c:pt>
                <c:pt idx="2210">
                  <c:v>1492</c:v>
                </c:pt>
                <c:pt idx="2211">
                  <c:v>1492.2</c:v>
                </c:pt>
                <c:pt idx="2212">
                  <c:v>1492.4</c:v>
                </c:pt>
                <c:pt idx="2213">
                  <c:v>1492.6</c:v>
                </c:pt>
                <c:pt idx="2214">
                  <c:v>1492.8</c:v>
                </c:pt>
                <c:pt idx="2215">
                  <c:v>1493</c:v>
                </c:pt>
                <c:pt idx="2216">
                  <c:v>1493.2</c:v>
                </c:pt>
                <c:pt idx="2217">
                  <c:v>1493.4</c:v>
                </c:pt>
                <c:pt idx="2218">
                  <c:v>1493.6</c:v>
                </c:pt>
                <c:pt idx="2219">
                  <c:v>1493.8</c:v>
                </c:pt>
                <c:pt idx="2220">
                  <c:v>1494</c:v>
                </c:pt>
                <c:pt idx="2221">
                  <c:v>1494.2</c:v>
                </c:pt>
                <c:pt idx="2222">
                  <c:v>1494.4</c:v>
                </c:pt>
                <c:pt idx="2223">
                  <c:v>1494.6</c:v>
                </c:pt>
                <c:pt idx="2224">
                  <c:v>1494.8</c:v>
                </c:pt>
                <c:pt idx="2225">
                  <c:v>1495</c:v>
                </c:pt>
                <c:pt idx="2226">
                  <c:v>1495.2</c:v>
                </c:pt>
                <c:pt idx="2227">
                  <c:v>1495.4</c:v>
                </c:pt>
                <c:pt idx="2228">
                  <c:v>1495.6</c:v>
                </c:pt>
                <c:pt idx="2229">
                  <c:v>1495.8</c:v>
                </c:pt>
                <c:pt idx="2230">
                  <c:v>1496</c:v>
                </c:pt>
                <c:pt idx="2231">
                  <c:v>1496.2</c:v>
                </c:pt>
                <c:pt idx="2232">
                  <c:v>1496.4</c:v>
                </c:pt>
                <c:pt idx="2233">
                  <c:v>1496.6</c:v>
                </c:pt>
                <c:pt idx="2234">
                  <c:v>1496.8</c:v>
                </c:pt>
                <c:pt idx="2235">
                  <c:v>1497</c:v>
                </c:pt>
                <c:pt idx="2236">
                  <c:v>1497.2</c:v>
                </c:pt>
                <c:pt idx="2237">
                  <c:v>1497.4</c:v>
                </c:pt>
                <c:pt idx="2238">
                  <c:v>1497.6</c:v>
                </c:pt>
                <c:pt idx="2239">
                  <c:v>1497.8</c:v>
                </c:pt>
                <c:pt idx="2240">
                  <c:v>1498</c:v>
                </c:pt>
                <c:pt idx="2241">
                  <c:v>1498.2</c:v>
                </c:pt>
                <c:pt idx="2242">
                  <c:v>1498.4</c:v>
                </c:pt>
                <c:pt idx="2243">
                  <c:v>1498.6</c:v>
                </c:pt>
                <c:pt idx="2244">
                  <c:v>1498.8</c:v>
                </c:pt>
                <c:pt idx="2245">
                  <c:v>1499</c:v>
                </c:pt>
                <c:pt idx="2246">
                  <c:v>1499.2</c:v>
                </c:pt>
                <c:pt idx="2247">
                  <c:v>1499.4</c:v>
                </c:pt>
                <c:pt idx="2248">
                  <c:v>1499.6</c:v>
                </c:pt>
                <c:pt idx="2249">
                  <c:v>1499.8</c:v>
                </c:pt>
                <c:pt idx="2250">
                  <c:v>1500</c:v>
                </c:pt>
                <c:pt idx="2251">
                  <c:v>1500.2</c:v>
                </c:pt>
                <c:pt idx="2252">
                  <c:v>1500.4</c:v>
                </c:pt>
                <c:pt idx="2253">
                  <c:v>1500.6</c:v>
                </c:pt>
                <c:pt idx="2254">
                  <c:v>1500.8</c:v>
                </c:pt>
                <c:pt idx="2255">
                  <c:v>1501</c:v>
                </c:pt>
                <c:pt idx="2256">
                  <c:v>1501.2</c:v>
                </c:pt>
                <c:pt idx="2257">
                  <c:v>1501.4</c:v>
                </c:pt>
                <c:pt idx="2258">
                  <c:v>1501.6</c:v>
                </c:pt>
                <c:pt idx="2259">
                  <c:v>1501.8</c:v>
                </c:pt>
                <c:pt idx="2260">
                  <c:v>1502</c:v>
                </c:pt>
                <c:pt idx="2261">
                  <c:v>1502.2</c:v>
                </c:pt>
                <c:pt idx="2262">
                  <c:v>1502.4</c:v>
                </c:pt>
                <c:pt idx="2263">
                  <c:v>1502.6</c:v>
                </c:pt>
                <c:pt idx="2264">
                  <c:v>1502.8</c:v>
                </c:pt>
                <c:pt idx="2265">
                  <c:v>1503</c:v>
                </c:pt>
                <c:pt idx="2266">
                  <c:v>1503.2</c:v>
                </c:pt>
                <c:pt idx="2267">
                  <c:v>1503.4</c:v>
                </c:pt>
                <c:pt idx="2268">
                  <c:v>1503.6</c:v>
                </c:pt>
                <c:pt idx="2269">
                  <c:v>1503.8</c:v>
                </c:pt>
                <c:pt idx="2270">
                  <c:v>1504</c:v>
                </c:pt>
                <c:pt idx="2271">
                  <c:v>1504.2</c:v>
                </c:pt>
                <c:pt idx="2272">
                  <c:v>1504.4</c:v>
                </c:pt>
                <c:pt idx="2273">
                  <c:v>1504.6</c:v>
                </c:pt>
                <c:pt idx="2274">
                  <c:v>1504.8</c:v>
                </c:pt>
                <c:pt idx="2275">
                  <c:v>1505</c:v>
                </c:pt>
                <c:pt idx="2276">
                  <c:v>1505.2</c:v>
                </c:pt>
                <c:pt idx="2277">
                  <c:v>1505.4</c:v>
                </c:pt>
                <c:pt idx="2278">
                  <c:v>1505.6</c:v>
                </c:pt>
                <c:pt idx="2279">
                  <c:v>1505.8</c:v>
                </c:pt>
                <c:pt idx="2280">
                  <c:v>1506</c:v>
                </c:pt>
                <c:pt idx="2281">
                  <c:v>1506.2</c:v>
                </c:pt>
                <c:pt idx="2282">
                  <c:v>1506.4</c:v>
                </c:pt>
                <c:pt idx="2283">
                  <c:v>1506.6</c:v>
                </c:pt>
                <c:pt idx="2284">
                  <c:v>1506.8</c:v>
                </c:pt>
                <c:pt idx="2285">
                  <c:v>1507</c:v>
                </c:pt>
                <c:pt idx="2286">
                  <c:v>1507.2</c:v>
                </c:pt>
                <c:pt idx="2287">
                  <c:v>1507.4</c:v>
                </c:pt>
                <c:pt idx="2288">
                  <c:v>1507.6</c:v>
                </c:pt>
                <c:pt idx="2289">
                  <c:v>1507.8</c:v>
                </c:pt>
                <c:pt idx="2290">
                  <c:v>1508</c:v>
                </c:pt>
                <c:pt idx="2291">
                  <c:v>1508.2</c:v>
                </c:pt>
                <c:pt idx="2292">
                  <c:v>1508.4</c:v>
                </c:pt>
                <c:pt idx="2293">
                  <c:v>1508.6</c:v>
                </c:pt>
                <c:pt idx="2294">
                  <c:v>1508.8</c:v>
                </c:pt>
                <c:pt idx="2295">
                  <c:v>1509</c:v>
                </c:pt>
                <c:pt idx="2296">
                  <c:v>1509.2</c:v>
                </c:pt>
                <c:pt idx="2297">
                  <c:v>1509.4</c:v>
                </c:pt>
                <c:pt idx="2298">
                  <c:v>1509.6</c:v>
                </c:pt>
                <c:pt idx="2299">
                  <c:v>1509.8</c:v>
                </c:pt>
                <c:pt idx="2300">
                  <c:v>1510</c:v>
                </c:pt>
                <c:pt idx="2301">
                  <c:v>1510.2</c:v>
                </c:pt>
                <c:pt idx="2302">
                  <c:v>1510.4</c:v>
                </c:pt>
                <c:pt idx="2303">
                  <c:v>1510.6</c:v>
                </c:pt>
                <c:pt idx="2304">
                  <c:v>1510.8</c:v>
                </c:pt>
                <c:pt idx="2305">
                  <c:v>1511</c:v>
                </c:pt>
                <c:pt idx="2306">
                  <c:v>1511.2</c:v>
                </c:pt>
                <c:pt idx="2307">
                  <c:v>1511.4</c:v>
                </c:pt>
                <c:pt idx="2308">
                  <c:v>1511.6</c:v>
                </c:pt>
                <c:pt idx="2309">
                  <c:v>1511.8</c:v>
                </c:pt>
                <c:pt idx="2310">
                  <c:v>1512</c:v>
                </c:pt>
                <c:pt idx="2311">
                  <c:v>1512.2</c:v>
                </c:pt>
                <c:pt idx="2312">
                  <c:v>1512.4</c:v>
                </c:pt>
                <c:pt idx="2313">
                  <c:v>1512.6</c:v>
                </c:pt>
                <c:pt idx="2314">
                  <c:v>1512.8</c:v>
                </c:pt>
                <c:pt idx="2315">
                  <c:v>1513</c:v>
                </c:pt>
                <c:pt idx="2316">
                  <c:v>1513.2</c:v>
                </c:pt>
                <c:pt idx="2317">
                  <c:v>1513.4</c:v>
                </c:pt>
                <c:pt idx="2318">
                  <c:v>1513.6</c:v>
                </c:pt>
                <c:pt idx="2319">
                  <c:v>1513.8</c:v>
                </c:pt>
                <c:pt idx="2320">
                  <c:v>1514</c:v>
                </c:pt>
                <c:pt idx="2321">
                  <c:v>1514.2</c:v>
                </c:pt>
                <c:pt idx="2322">
                  <c:v>1514.4</c:v>
                </c:pt>
                <c:pt idx="2323">
                  <c:v>1514.6</c:v>
                </c:pt>
                <c:pt idx="2324">
                  <c:v>1514.8</c:v>
                </c:pt>
                <c:pt idx="2325">
                  <c:v>1515</c:v>
                </c:pt>
                <c:pt idx="2326">
                  <c:v>1515.2</c:v>
                </c:pt>
                <c:pt idx="2327">
                  <c:v>1515.4</c:v>
                </c:pt>
                <c:pt idx="2328">
                  <c:v>1515.6</c:v>
                </c:pt>
                <c:pt idx="2329">
                  <c:v>1515.8</c:v>
                </c:pt>
                <c:pt idx="2330">
                  <c:v>1516</c:v>
                </c:pt>
                <c:pt idx="2331">
                  <c:v>1516.2</c:v>
                </c:pt>
                <c:pt idx="2332">
                  <c:v>1516.4</c:v>
                </c:pt>
                <c:pt idx="2333">
                  <c:v>1516.6</c:v>
                </c:pt>
                <c:pt idx="2334">
                  <c:v>1516.8</c:v>
                </c:pt>
                <c:pt idx="2335">
                  <c:v>1517</c:v>
                </c:pt>
                <c:pt idx="2336">
                  <c:v>1517.2</c:v>
                </c:pt>
                <c:pt idx="2337">
                  <c:v>1517.4</c:v>
                </c:pt>
                <c:pt idx="2338">
                  <c:v>1517.6</c:v>
                </c:pt>
                <c:pt idx="2339">
                  <c:v>1517.8</c:v>
                </c:pt>
                <c:pt idx="2340">
                  <c:v>1518</c:v>
                </c:pt>
                <c:pt idx="2341">
                  <c:v>1518.2</c:v>
                </c:pt>
                <c:pt idx="2342">
                  <c:v>1518.4</c:v>
                </c:pt>
                <c:pt idx="2343">
                  <c:v>1518.6</c:v>
                </c:pt>
                <c:pt idx="2344">
                  <c:v>1518.8</c:v>
                </c:pt>
                <c:pt idx="2345">
                  <c:v>1519</c:v>
                </c:pt>
                <c:pt idx="2346">
                  <c:v>1519.2</c:v>
                </c:pt>
                <c:pt idx="2347">
                  <c:v>1519.4</c:v>
                </c:pt>
                <c:pt idx="2348">
                  <c:v>1519.6</c:v>
                </c:pt>
                <c:pt idx="2349">
                  <c:v>1519.8</c:v>
                </c:pt>
                <c:pt idx="2350">
                  <c:v>1520</c:v>
                </c:pt>
                <c:pt idx="2351">
                  <c:v>1520.2</c:v>
                </c:pt>
                <c:pt idx="2352">
                  <c:v>1520.4</c:v>
                </c:pt>
                <c:pt idx="2353">
                  <c:v>1520.6</c:v>
                </c:pt>
                <c:pt idx="2354">
                  <c:v>1520.8</c:v>
                </c:pt>
                <c:pt idx="2355">
                  <c:v>1521</c:v>
                </c:pt>
                <c:pt idx="2356">
                  <c:v>1521.2</c:v>
                </c:pt>
                <c:pt idx="2357">
                  <c:v>1521.4</c:v>
                </c:pt>
                <c:pt idx="2358">
                  <c:v>1521.6</c:v>
                </c:pt>
                <c:pt idx="2359">
                  <c:v>1521.8</c:v>
                </c:pt>
                <c:pt idx="2360">
                  <c:v>1522</c:v>
                </c:pt>
                <c:pt idx="2361">
                  <c:v>1522.2</c:v>
                </c:pt>
                <c:pt idx="2362">
                  <c:v>1522.4</c:v>
                </c:pt>
                <c:pt idx="2363">
                  <c:v>1522.6</c:v>
                </c:pt>
                <c:pt idx="2364">
                  <c:v>1522.8</c:v>
                </c:pt>
                <c:pt idx="2365">
                  <c:v>1523</c:v>
                </c:pt>
                <c:pt idx="2366">
                  <c:v>1523.2</c:v>
                </c:pt>
                <c:pt idx="2367">
                  <c:v>1523.4</c:v>
                </c:pt>
                <c:pt idx="2368">
                  <c:v>1523.6</c:v>
                </c:pt>
                <c:pt idx="2369">
                  <c:v>1523.8</c:v>
                </c:pt>
                <c:pt idx="2370">
                  <c:v>1524</c:v>
                </c:pt>
                <c:pt idx="2371">
                  <c:v>1524.2</c:v>
                </c:pt>
                <c:pt idx="2372">
                  <c:v>1524.4</c:v>
                </c:pt>
                <c:pt idx="2373">
                  <c:v>1524.6</c:v>
                </c:pt>
                <c:pt idx="2374">
                  <c:v>1524.8</c:v>
                </c:pt>
                <c:pt idx="2375">
                  <c:v>1525</c:v>
                </c:pt>
                <c:pt idx="2376">
                  <c:v>1525.2</c:v>
                </c:pt>
                <c:pt idx="2377">
                  <c:v>1525.4</c:v>
                </c:pt>
                <c:pt idx="2378">
                  <c:v>1525.6</c:v>
                </c:pt>
                <c:pt idx="2379">
                  <c:v>1525.8</c:v>
                </c:pt>
                <c:pt idx="2380">
                  <c:v>1526</c:v>
                </c:pt>
                <c:pt idx="2381">
                  <c:v>1526.2</c:v>
                </c:pt>
                <c:pt idx="2382">
                  <c:v>1526.4</c:v>
                </c:pt>
                <c:pt idx="2383">
                  <c:v>1526.6</c:v>
                </c:pt>
                <c:pt idx="2384">
                  <c:v>1526.8</c:v>
                </c:pt>
                <c:pt idx="2385">
                  <c:v>1527</c:v>
                </c:pt>
                <c:pt idx="2386">
                  <c:v>1527.2</c:v>
                </c:pt>
                <c:pt idx="2387">
                  <c:v>1527.4</c:v>
                </c:pt>
                <c:pt idx="2388">
                  <c:v>1527.6</c:v>
                </c:pt>
                <c:pt idx="2389">
                  <c:v>1527.8</c:v>
                </c:pt>
                <c:pt idx="2390">
                  <c:v>1528</c:v>
                </c:pt>
                <c:pt idx="2391">
                  <c:v>1528.2</c:v>
                </c:pt>
                <c:pt idx="2392">
                  <c:v>1528.4</c:v>
                </c:pt>
                <c:pt idx="2393">
                  <c:v>1528.6</c:v>
                </c:pt>
                <c:pt idx="2394">
                  <c:v>1528.8</c:v>
                </c:pt>
                <c:pt idx="2395">
                  <c:v>1529</c:v>
                </c:pt>
                <c:pt idx="2396">
                  <c:v>1529.2</c:v>
                </c:pt>
                <c:pt idx="2397">
                  <c:v>1529.4</c:v>
                </c:pt>
                <c:pt idx="2398">
                  <c:v>1529.6</c:v>
                </c:pt>
                <c:pt idx="2399">
                  <c:v>1529.8</c:v>
                </c:pt>
                <c:pt idx="2400">
                  <c:v>1530</c:v>
                </c:pt>
                <c:pt idx="2401">
                  <c:v>1530.2</c:v>
                </c:pt>
                <c:pt idx="2402">
                  <c:v>1530.4</c:v>
                </c:pt>
                <c:pt idx="2403">
                  <c:v>1530.6</c:v>
                </c:pt>
                <c:pt idx="2404">
                  <c:v>1530.8</c:v>
                </c:pt>
                <c:pt idx="2405">
                  <c:v>1531</c:v>
                </c:pt>
                <c:pt idx="2406">
                  <c:v>1531.2</c:v>
                </c:pt>
                <c:pt idx="2407">
                  <c:v>1531.4</c:v>
                </c:pt>
                <c:pt idx="2408">
                  <c:v>1531.6</c:v>
                </c:pt>
                <c:pt idx="2409">
                  <c:v>1531.8</c:v>
                </c:pt>
                <c:pt idx="2410">
                  <c:v>1532</c:v>
                </c:pt>
                <c:pt idx="2411">
                  <c:v>1532.2</c:v>
                </c:pt>
                <c:pt idx="2412">
                  <c:v>1532.4</c:v>
                </c:pt>
                <c:pt idx="2413">
                  <c:v>1532.6</c:v>
                </c:pt>
                <c:pt idx="2414">
                  <c:v>1532.8</c:v>
                </c:pt>
                <c:pt idx="2415">
                  <c:v>1533</c:v>
                </c:pt>
                <c:pt idx="2416">
                  <c:v>1533.2</c:v>
                </c:pt>
                <c:pt idx="2417">
                  <c:v>1533.4</c:v>
                </c:pt>
                <c:pt idx="2418">
                  <c:v>1533.6</c:v>
                </c:pt>
                <c:pt idx="2419">
                  <c:v>1533.8</c:v>
                </c:pt>
                <c:pt idx="2420">
                  <c:v>1534</c:v>
                </c:pt>
                <c:pt idx="2421">
                  <c:v>1534.2</c:v>
                </c:pt>
                <c:pt idx="2422">
                  <c:v>1534.4</c:v>
                </c:pt>
                <c:pt idx="2423">
                  <c:v>1534.6</c:v>
                </c:pt>
                <c:pt idx="2424">
                  <c:v>1534.8</c:v>
                </c:pt>
                <c:pt idx="2425">
                  <c:v>1535</c:v>
                </c:pt>
                <c:pt idx="2426">
                  <c:v>1535.2</c:v>
                </c:pt>
                <c:pt idx="2427">
                  <c:v>1535.4</c:v>
                </c:pt>
                <c:pt idx="2428">
                  <c:v>1535.6</c:v>
                </c:pt>
                <c:pt idx="2429">
                  <c:v>1535.8</c:v>
                </c:pt>
                <c:pt idx="2430">
                  <c:v>1536</c:v>
                </c:pt>
                <c:pt idx="2431">
                  <c:v>1536.2</c:v>
                </c:pt>
                <c:pt idx="2432">
                  <c:v>1536.4</c:v>
                </c:pt>
                <c:pt idx="2433">
                  <c:v>1536.6</c:v>
                </c:pt>
                <c:pt idx="2434">
                  <c:v>1536.8</c:v>
                </c:pt>
                <c:pt idx="2435">
                  <c:v>1537</c:v>
                </c:pt>
                <c:pt idx="2436">
                  <c:v>1537.2</c:v>
                </c:pt>
                <c:pt idx="2437">
                  <c:v>1537.4</c:v>
                </c:pt>
                <c:pt idx="2438">
                  <c:v>1537.6</c:v>
                </c:pt>
                <c:pt idx="2439">
                  <c:v>1537.8</c:v>
                </c:pt>
                <c:pt idx="2440">
                  <c:v>1538</c:v>
                </c:pt>
                <c:pt idx="2441">
                  <c:v>1538.2</c:v>
                </c:pt>
                <c:pt idx="2442">
                  <c:v>1538.4</c:v>
                </c:pt>
                <c:pt idx="2443">
                  <c:v>1538.6</c:v>
                </c:pt>
                <c:pt idx="2444">
                  <c:v>1538.8</c:v>
                </c:pt>
                <c:pt idx="2445">
                  <c:v>1539</c:v>
                </c:pt>
                <c:pt idx="2446">
                  <c:v>1539.2</c:v>
                </c:pt>
                <c:pt idx="2447">
                  <c:v>1539.4</c:v>
                </c:pt>
                <c:pt idx="2448">
                  <c:v>1539.6</c:v>
                </c:pt>
                <c:pt idx="2449">
                  <c:v>1539.8</c:v>
                </c:pt>
                <c:pt idx="2450">
                  <c:v>1540</c:v>
                </c:pt>
                <c:pt idx="2451">
                  <c:v>1540.2</c:v>
                </c:pt>
                <c:pt idx="2452">
                  <c:v>1540.4</c:v>
                </c:pt>
                <c:pt idx="2453">
                  <c:v>1540.6</c:v>
                </c:pt>
                <c:pt idx="2454">
                  <c:v>1540.8</c:v>
                </c:pt>
                <c:pt idx="2455">
                  <c:v>1541</c:v>
                </c:pt>
                <c:pt idx="2456">
                  <c:v>1541.2</c:v>
                </c:pt>
                <c:pt idx="2457">
                  <c:v>1541.4</c:v>
                </c:pt>
                <c:pt idx="2458">
                  <c:v>1541.6</c:v>
                </c:pt>
                <c:pt idx="2459">
                  <c:v>1541.8</c:v>
                </c:pt>
                <c:pt idx="2460">
                  <c:v>1542</c:v>
                </c:pt>
                <c:pt idx="2461">
                  <c:v>1542.2</c:v>
                </c:pt>
                <c:pt idx="2462">
                  <c:v>1542.4</c:v>
                </c:pt>
                <c:pt idx="2463">
                  <c:v>1542.6</c:v>
                </c:pt>
                <c:pt idx="2464">
                  <c:v>1542.8</c:v>
                </c:pt>
                <c:pt idx="2465">
                  <c:v>1543</c:v>
                </c:pt>
                <c:pt idx="2466">
                  <c:v>1543.2</c:v>
                </c:pt>
                <c:pt idx="2467">
                  <c:v>1543.4</c:v>
                </c:pt>
                <c:pt idx="2468">
                  <c:v>1543.6</c:v>
                </c:pt>
                <c:pt idx="2469">
                  <c:v>1543.8</c:v>
                </c:pt>
                <c:pt idx="2470">
                  <c:v>1544</c:v>
                </c:pt>
                <c:pt idx="2471">
                  <c:v>1544.2</c:v>
                </c:pt>
                <c:pt idx="2472">
                  <c:v>1544.4</c:v>
                </c:pt>
                <c:pt idx="2473">
                  <c:v>1544.6</c:v>
                </c:pt>
                <c:pt idx="2474">
                  <c:v>1544.8</c:v>
                </c:pt>
                <c:pt idx="2475">
                  <c:v>1545</c:v>
                </c:pt>
                <c:pt idx="2476">
                  <c:v>1545.2</c:v>
                </c:pt>
                <c:pt idx="2477">
                  <c:v>1545.4</c:v>
                </c:pt>
                <c:pt idx="2478">
                  <c:v>1545.6</c:v>
                </c:pt>
                <c:pt idx="2479">
                  <c:v>1545.8</c:v>
                </c:pt>
                <c:pt idx="2480">
                  <c:v>1546</c:v>
                </c:pt>
                <c:pt idx="2481">
                  <c:v>1546.2</c:v>
                </c:pt>
                <c:pt idx="2482">
                  <c:v>1546.4</c:v>
                </c:pt>
                <c:pt idx="2483">
                  <c:v>1546.6</c:v>
                </c:pt>
                <c:pt idx="2484">
                  <c:v>1546.8</c:v>
                </c:pt>
                <c:pt idx="2485">
                  <c:v>1547</c:v>
                </c:pt>
                <c:pt idx="2486">
                  <c:v>1547.2</c:v>
                </c:pt>
                <c:pt idx="2487">
                  <c:v>1547.4</c:v>
                </c:pt>
                <c:pt idx="2488">
                  <c:v>1547.6</c:v>
                </c:pt>
                <c:pt idx="2489">
                  <c:v>1547.8</c:v>
                </c:pt>
                <c:pt idx="2490">
                  <c:v>1548</c:v>
                </c:pt>
                <c:pt idx="2491">
                  <c:v>1548.2</c:v>
                </c:pt>
                <c:pt idx="2492">
                  <c:v>1548.4</c:v>
                </c:pt>
                <c:pt idx="2493">
                  <c:v>1548.6</c:v>
                </c:pt>
                <c:pt idx="2494">
                  <c:v>1548.8</c:v>
                </c:pt>
                <c:pt idx="2495">
                  <c:v>1549</c:v>
                </c:pt>
                <c:pt idx="2496">
                  <c:v>1549.2</c:v>
                </c:pt>
                <c:pt idx="2497">
                  <c:v>1549.4</c:v>
                </c:pt>
                <c:pt idx="2498">
                  <c:v>1549.6</c:v>
                </c:pt>
                <c:pt idx="2499">
                  <c:v>1549.8</c:v>
                </c:pt>
                <c:pt idx="2500">
                  <c:v>1550</c:v>
                </c:pt>
                <c:pt idx="2501">
                  <c:v>1550.2</c:v>
                </c:pt>
                <c:pt idx="2502">
                  <c:v>1550.4</c:v>
                </c:pt>
                <c:pt idx="2503">
                  <c:v>1550.6</c:v>
                </c:pt>
                <c:pt idx="2504">
                  <c:v>1550.8</c:v>
                </c:pt>
                <c:pt idx="2505">
                  <c:v>1551</c:v>
                </c:pt>
                <c:pt idx="2506">
                  <c:v>1551.2</c:v>
                </c:pt>
                <c:pt idx="2507">
                  <c:v>1551.4</c:v>
                </c:pt>
                <c:pt idx="2508">
                  <c:v>1551.6</c:v>
                </c:pt>
                <c:pt idx="2509">
                  <c:v>1551.8</c:v>
                </c:pt>
                <c:pt idx="2510">
                  <c:v>1552</c:v>
                </c:pt>
                <c:pt idx="2511">
                  <c:v>1552.2</c:v>
                </c:pt>
                <c:pt idx="2512">
                  <c:v>1552.4</c:v>
                </c:pt>
                <c:pt idx="2513">
                  <c:v>1552.6</c:v>
                </c:pt>
                <c:pt idx="2514">
                  <c:v>1552.8</c:v>
                </c:pt>
                <c:pt idx="2515">
                  <c:v>1553</c:v>
                </c:pt>
                <c:pt idx="2516">
                  <c:v>1553.2</c:v>
                </c:pt>
                <c:pt idx="2517">
                  <c:v>1553.4</c:v>
                </c:pt>
                <c:pt idx="2518">
                  <c:v>1553.6</c:v>
                </c:pt>
                <c:pt idx="2519">
                  <c:v>1553.8</c:v>
                </c:pt>
                <c:pt idx="2520">
                  <c:v>1554</c:v>
                </c:pt>
                <c:pt idx="2521">
                  <c:v>1554.2</c:v>
                </c:pt>
                <c:pt idx="2522">
                  <c:v>1554.4</c:v>
                </c:pt>
                <c:pt idx="2523">
                  <c:v>1554.6</c:v>
                </c:pt>
                <c:pt idx="2524">
                  <c:v>1554.8</c:v>
                </c:pt>
                <c:pt idx="2525">
                  <c:v>1555</c:v>
                </c:pt>
                <c:pt idx="2526">
                  <c:v>1555.2</c:v>
                </c:pt>
                <c:pt idx="2527">
                  <c:v>1555.4</c:v>
                </c:pt>
                <c:pt idx="2528">
                  <c:v>1555.6</c:v>
                </c:pt>
                <c:pt idx="2529">
                  <c:v>1555.8</c:v>
                </c:pt>
                <c:pt idx="2530">
                  <c:v>1556</c:v>
                </c:pt>
                <c:pt idx="2531">
                  <c:v>1556.2</c:v>
                </c:pt>
                <c:pt idx="2532">
                  <c:v>1556.4</c:v>
                </c:pt>
                <c:pt idx="2533">
                  <c:v>1556.6</c:v>
                </c:pt>
                <c:pt idx="2534">
                  <c:v>1556.8</c:v>
                </c:pt>
                <c:pt idx="2535">
                  <c:v>1557</c:v>
                </c:pt>
                <c:pt idx="2536">
                  <c:v>1557.2</c:v>
                </c:pt>
                <c:pt idx="2537">
                  <c:v>1557.4</c:v>
                </c:pt>
                <c:pt idx="2538">
                  <c:v>1557.6</c:v>
                </c:pt>
                <c:pt idx="2539">
                  <c:v>1557.8</c:v>
                </c:pt>
                <c:pt idx="2540">
                  <c:v>1558</c:v>
                </c:pt>
                <c:pt idx="2541">
                  <c:v>1558.2</c:v>
                </c:pt>
                <c:pt idx="2542">
                  <c:v>1558.4</c:v>
                </c:pt>
                <c:pt idx="2543">
                  <c:v>1558.6</c:v>
                </c:pt>
                <c:pt idx="2544">
                  <c:v>1558.8</c:v>
                </c:pt>
                <c:pt idx="2545">
                  <c:v>1559</c:v>
                </c:pt>
                <c:pt idx="2546">
                  <c:v>1559.2</c:v>
                </c:pt>
                <c:pt idx="2547">
                  <c:v>1559.4</c:v>
                </c:pt>
                <c:pt idx="2548">
                  <c:v>1559.6</c:v>
                </c:pt>
                <c:pt idx="2549">
                  <c:v>1559.8</c:v>
                </c:pt>
                <c:pt idx="2550">
                  <c:v>1560</c:v>
                </c:pt>
                <c:pt idx="2551">
                  <c:v>1560.2</c:v>
                </c:pt>
                <c:pt idx="2552">
                  <c:v>1560.4</c:v>
                </c:pt>
                <c:pt idx="2553">
                  <c:v>1560.6</c:v>
                </c:pt>
                <c:pt idx="2554">
                  <c:v>1560.8</c:v>
                </c:pt>
                <c:pt idx="2555">
                  <c:v>1561</c:v>
                </c:pt>
                <c:pt idx="2556">
                  <c:v>1561.2</c:v>
                </c:pt>
                <c:pt idx="2557">
                  <c:v>1561.4</c:v>
                </c:pt>
                <c:pt idx="2558">
                  <c:v>1561.6</c:v>
                </c:pt>
                <c:pt idx="2559">
                  <c:v>1561.8</c:v>
                </c:pt>
                <c:pt idx="2560">
                  <c:v>1562</c:v>
                </c:pt>
                <c:pt idx="2561">
                  <c:v>1562.2</c:v>
                </c:pt>
                <c:pt idx="2562">
                  <c:v>1562.4</c:v>
                </c:pt>
                <c:pt idx="2563">
                  <c:v>1562.6</c:v>
                </c:pt>
                <c:pt idx="2564">
                  <c:v>1562.8</c:v>
                </c:pt>
                <c:pt idx="2565">
                  <c:v>1563</c:v>
                </c:pt>
                <c:pt idx="2566">
                  <c:v>1563.2</c:v>
                </c:pt>
                <c:pt idx="2567">
                  <c:v>1563.4</c:v>
                </c:pt>
                <c:pt idx="2568">
                  <c:v>1563.6</c:v>
                </c:pt>
                <c:pt idx="2569">
                  <c:v>1563.8</c:v>
                </c:pt>
                <c:pt idx="2570">
                  <c:v>1564</c:v>
                </c:pt>
                <c:pt idx="2571">
                  <c:v>1564.2</c:v>
                </c:pt>
                <c:pt idx="2572">
                  <c:v>1564.4</c:v>
                </c:pt>
                <c:pt idx="2573">
                  <c:v>1564.6</c:v>
                </c:pt>
                <c:pt idx="2574">
                  <c:v>1564.8</c:v>
                </c:pt>
                <c:pt idx="2575">
                  <c:v>1565</c:v>
                </c:pt>
                <c:pt idx="2576">
                  <c:v>1565.2</c:v>
                </c:pt>
                <c:pt idx="2577">
                  <c:v>1565.4</c:v>
                </c:pt>
                <c:pt idx="2578">
                  <c:v>1565.6</c:v>
                </c:pt>
                <c:pt idx="2579">
                  <c:v>1565.8</c:v>
                </c:pt>
                <c:pt idx="2580">
                  <c:v>1566</c:v>
                </c:pt>
                <c:pt idx="2581">
                  <c:v>1566.2</c:v>
                </c:pt>
                <c:pt idx="2582">
                  <c:v>1566.4</c:v>
                </c:pt>
                <c:pt idx="2583">
                  <c:v>1566.6</c:v>
                </c:pt>
                <c:pt idx="2584">
                  <c:v>1566.8</c:v>
                </c:pt>
                <c:pt idx="2585">
                  <c:v>1567</c:v>
                </c:pt>
                <c:pt idx="2586">
                  <c:v>1567.2</c:v>
                </c:pt>
                <c:pt idx="2587">
                  <c:v>1567.4</c:v>
                </c:pt>
                <c:pt idx="2588">
                  <c:v>1567.6</c:v>
                </c:pt>
                <c:pt idx="2589">
                  <c:v>1567.8</c:v>
                </c:pt>
                <c:pt idx="2590">
                  <c:v>1568</c:v>
                </c:pt>
                <c:pt idx="2591">
                  <c:v>1568.2</c:v>
                </c:pt>
                <c:pt idx="2592">
                  <c:v>1568.4</c:v>
                </c:pt>
                <c:pt idx="2593">
                  <c:v>1568.6</c:v>
                </c:pt>
                <c:pt idx="2594">
                  <c:v>1568.8</c:v>
                </c:pt>
                <c:pt idx="2595">
                  <c:v>1569</c:v>
                </c:pt>
                <c:pt idx="2596">
                  <c:v>1569.2</c:v>
                </c:pt>
                <c:pt idx="2597">
                  <c:v>1569.4</c:v>
                </c:pt>
                <c:pt idx="2598">
                  <c:v>1569.6</c:v>
                </c:pt>
                <c:pt idx="2599">
                  <c:v>1569.8</c:v>
                </c:pt>
                <c:pt idx="2600">
                  <c:v>1570</c:v>
                </c:pt>
                <c:pt idx="2601">
                  <c:v>1570.2</c:v>
                </c:pt>
                <c:pt idx="2602">
                  <c:v>1570.4</c:v>
                </c:pt>
                <c:pt idx="2603">
                  <c:v>1570.6</c:v>
                </c:pt>
                <c:pt idx="2604">
                  <c:v>1570.8</c:v>
                </c:pt>
                <c:pt idx="2605">
                  <c:v>1571</c:v>
                </c:pt>
                <c:pt idx="2606">
                  <c:v>1571.2</c:v>
                </c:pt>
                <c:pt idx="2607">
                  <c:v>1571.4</c:v>
                </c:pt>
                <c:pt idx="2608">
                  <c:v>1571.6</c:v>
                </c:pt>
                <c:pt idx="2609">
                  <c:v>1571.8</c:v>
                </c:pt>
                <c:pt idx="2610">
                  <c:v>1572</c:v>
                </c:pt>
                <c:pt idx="2611">
                  <c:v>1572.2</c:v>
                </c:pt>
                <c:pt idx="2612">
                  <c:v>1572.4</c:v>
                </c:pt>
                <c:pt idx="2613">
                  <c:v>1572.6</c:v>
                </c:pt>
                <c:pt idx="2614">
                  <c:v>1572.8</c:v>
                </c:pt>
                <c:pt idx="2615">
                  <c:v>1573</c:v>
                </c:pt>
                <c:pt idx="2616">
                  <c:v>1573.2</c:v>
                </c:pt>
                <c:pt idx="2617">
                  <c:v>1573.4</c:v>
                </c:pt>
                <c:pt idx="2618">
                  <c:v>1573.6</c:v>
                </c:pt>
                <c:pt idx="2619">
                  <c:v>1573.8</c:v>
                </c:pt>
                <c:pt idx="2620">
                  <c:v>1574</c:v>
                </c:pt>
                <c:pt idx="2621">
                  <c:v>1574.2</c:v>
                </c:pt>
                <c:pt idx="2622">
                  <c:v>1574.4</c:v>
                </c:pt>
                <c:pt idx="2623">
                  <c:v>1574.6</c:v>
                </c:pt>
                <c:pt idx="2624">
                  <c:v>1574.8</c:v>
                </c:pt>
                <c:pt idx="2625">
                  <c:v>1575</c:v>
                </c:pt>
                <c:pt idx="2626">
                  <c:v>1575.2</c:v>
                </c:pt>
                <c:pt idx="2627">
                  <c:v>1575.4</c:v>
                </c:pt>
                <c:pt idx="2628">
                  <c:v>1575.6</c:v>
                </c:pt>
                <c:pt idx="2629">
                  <c:v>1575.8</c:v>
                </c:pt>
                <c:pt idx="2630">
                  <c:v>1576</c:v>
                </c:pt>
                <c:pt idx="2631">
                  <c:v>1576.2</c:v>
                </c:pt>
                <c:pt idx="2632">
                  <c:v>1576.4</c:v>
                </c:pt>
                <c:pt idx="2633">
                  <c:v>1576.6</c:v>
                </c:pt>
                <c:pt idx="2634">
                  <c:v>1576.8</c:v>
                </c:pt>
                <c:pt idx="2635">
                  <c:v>1577</c:v>
                </c:pt>
                <c:pt idx="2636">
                  <c:v>1577.2</c:v>
                </c:pt>
                <c:pt idx="2637">
                  <c:v>1577.4</c:v>
                </c:pt>
                <c:pt idx="2638">
                  <c:v>1577.6</c:v>
                </c:pt>
                <c:pt idx="2639">
                  <c:v>1577.8</c:v>
                </c:pt>
                <c:pt idx="2640">
                  <c:v>1578</c:v>
                </c:pt>
                <c:pt idx="2641">
                  <c:v>1578.2</c:v>
                </c:pt>
                <c:pt idx="2642">
                  <c:v>1578.4</c:v>
                </c:pt>
                <c:pt idx="2643">
                  <c:v>1578.6</c:v>
                </c:pt>
                <c:pt idx="2644">
                  <c:v>1578.8</c:v>
                </c:pt>
                <c:pt idx="2645">
                  <c:v>1579</c:v>
                </c:pt>
                <c:pt idx="2646">
                  <c:v>1579.2</c:v>
                </c:pt>
                <c:pt idx="2647">
                  <c:v>1579.4</c:v>
                </c:pt>
                <c:pt idx="2648">
                  <c:v>1579.6</c:v>
                </c:pt>
                <c:pt idx="2649">
                  <c:v>1579.8</c:v>
                </c:pt>
                <c:pt idx="2650">
                  <c:v>1580</c:v>
                </c:pt>
                <c:pt idx="2651">
                  <c:v>1580.2</c:v>
                </c:pt>
                <c:pt idx="2652">
                  <c:v>1580.4</c:v>
                </c:pt>
                <c:pt idx="2653">
                  <c:v>1580.6</c:v>
                </c:pt>
                <c:pt idx="2654">
                  <c:v>1580.8</c:v>
                </c:pt>
                <c:pt idx="2655">
                  <c:v>1581</c:v>
                </c:pt>
                <c:pt idx="2656">
                  <c:v>1581.2</c:v>
                </c:pt>
                <c:pt idx="2657">
                  <c:v>1581.4</c:v>
                </c:pt>
                <c:pt idx="2658">
                  <c:v>1581.6</c:v>
                </c:pt>
                <c:pt idx="2659">
                  <c:v>1581.8</c:v>
                </c:pt>
                <c:pt idx="2660">
                  <c:v>1582</c:v>
                </c:pt>
                <c:pt idx="2661">
                  <c:v>1582.2</c:v>
                </c:pt>
                <c:pt idx="2662">
                  <c:v>1582.4</c:v>
                </c:pt>
                <c:pt idx="2663">
                  <c:v>1582.6</c:v>
                </c:pt>
                <c:pt idx="2664">
                  <c:v>1582.8</c:v>
                </c:pt>
                <c:pt idx="2665">
                  <c:v>1583</c:v>
                </c:pt>
                <c:pt idx="2666">
                  <c:v>1583.2</c:v>
                </c:pt>
                <c:pt idx="2667">
                  <c:v>1583.4</c:v>
                </c:pt>
                <c:pt idx="2668">
                  <c:v>1583.6</c:v>
                </c:pt>
                <c:pt idx="2669">
                  <c:v>1583.8</c:v>
                </c:pt>
                <c:pt idx="2670">
                  <c:v>1584</c:v>
                </c:pt>
                <c:pt idx="2671">
                  <c:v>1584.2</c:v>
                </c:pt>
                <c:pt idx="2672">
                  <c:v>1584.4</c:v>
                </c:pt>
                <c:pt idx="2673">
                  <c:v>1584.6</c:v>
                </c:pt>
                <c:pt idx="2674">
                  <c:v>1584.8</c:v>
                </c:pt>
                <c:pt idx="2675">
                  <c:v>1585</c:v>
                </c:pt>
                <c:pt idx="2676">
                  <c:v>1585.2</c:v>
                </c:pt>
                <c:pt idx="2677">
                  <c:v>1585.4</c:v>
                </c:pt>
                <c:pt idx="2678">
                  <c:v>1585.6</c:v>
                </c:pt>
                <c:pt idx="2679">
                  <c:v>1585.8</c:v>
                </c:pt>
                <c:pt idx="2680">
                  <c:v>1586</c:v>
                </c:pt>
                <c:pt idx="2681">
                  <c:v>1586.2</c:v>
                </c:pt>
                <c:pt idx="2682">
                  <c:v>1586.4</c:v>
                </c:pt>
                <c:pt idx="2683">
                  <c:v>1586.6</c:v>
                </c:pt>
                <c:pt idx="2684">
                  <c:v>1586.8</c:v>
                </c:pt>
                <c:pt idx="2685">
                  <c:v>1587</c:v>
                </c:pt>
                <c:pt idx="2686">
                  <c:v>1587.2</c:v>
                </c:pt>
                <c:pt idx="2687">
                  <c:v>1587.4</c:v>
                </c:pt>
                <c:pt idx="2688">
                  <c:v>1587.6</c:v>
                </c:pt>
                <c:pt idx="2689">
                  <c:v>1587.8</c:v>
                </c:pt>
                <c:pt idx="2690">
                  <c:v>1588</c:v>
                </c:pt>
                <c:pt idx="2691">
                  <c:v>1588.2</c:v>
                </c:pt>
                <c:pt idx="2692">
                  <c:v>1588.4</c:v>
                </c:pt>
                <c:pt idx="2693">
                  <c:v>1588.6</c:v>
                </c:pt>
                <c:pt idx="2694">
                  <c:v>1588.8</c:v>
                </c:pt>
                <c:pt idx="2695">
                  <c:v>1589</c:v>
                </c:pt>
                <c:pt idx="2696">
                  <c:v>1589.2</c:v>
                </c:pt>
                <c:pt idx="2697">
                  <c:v>1589.4</c:v>
                </c:pt>
                <c:pt idx="2698">
                  <c:v>1589.6</c:v>
                </c:pt>
                <c:pt idx="2699">
                  <c:v>1589.8</c:v>
                </c:pt>
                <c:pt idx="2700">
                  <c:v>1590</c:v>
                </c:pt>
                <c:pt idx="2701">
                  <c:v>1590.2</c:v>
                </c:pt>
                <c:pt idx="2702">
                  <c:v>1590.4</c:v>
                </c:pt>
                <c:pt idx="2703">
                  <c:v>1590.6</c:v>
                </c:pt>
                <c:pt idx="2704">
                  <c:v>1590.8</c:v>
                </c:pt>
                <c:pt idx="2705">
                  <c:v>1591</c:v>
                </c:pt>
                <c:pt idx="2706">
                  <c:v>1591.2</c:v>
                </c:pt>
                <c:pt idx="2707">
                  <c:v>1591.4</c:v>
                </c:pt>
                <c:pt idx="2708">
                  <c:v>1591.6</c:v>
                </c:pt>
                <c:pt idx="2709">
                  <c:v>1591.8</c:v>
                </c:pt>
                <c:pt idx="2710">
                  <c:v>1592</c:v>
                </c:pt>
                <c:pt idx="2711">
                  <c:v>1592.2</c:v>
                </c:pt>
                <c:pt idx="2712">
                  <c:v>1592.4</c:v>
                </c:pt>
                <c:pt idx="2713">
                  <c:v>1592.6</c:v>
                </c:pt>
                <c:pt idx="2714">
                  <c:v>1592.8</c:v>
                </c:pt>
                <c:pt idx="2715">
                  <c:v>1593</c:v>
                </c:pt>
                <c:pt idx="2716">
                  <c:v>1593.2</c:v>
                </c:pt>
                <c:pt idx="2717">
                  <c:v>1593.4</c:v>
                </c:pt>
                <c:pt idx="2718">
                  <c:v>1593.6</c:v>
                </c:pt>
                <c:pt idx="2719">
                  <c:v>1593.8</c:v>
                </c:pt>
                <c:pt idx="2720">
                  <c:v>1594</c:v>
                </c:pt>
                <c:pt idx="2721">
                  <c:v>1594.2</c:v>
                </c:pt>
                <c:pt idx="2722">
                  <c:v>1594.4</c:v>
                </c:pt>
                <c:pt idx="2723">
                  <c:v>1594.6</c:v>
                </c:pt>
                <c:pt idx="2724">
                  <c:v>1594.8</c:v>
                </c:pt>
                <c:pt idx="2725">
                  <c:v>1595</c:v>
                </c:pt>
                <c:pt idx="2726">
                  <c:v>1595.2</c:v>
                </c:pt>
                <c:pt idx="2727">
                  <c:v>1595.4</c:v>
                </c:pt>
                <c:pt idx="2728">
                  <c:v>1595.6</c:v>
                </c:pt>
                <c:pt idx="2729">
                  <c:v>1595.8</c:v>
                </c:pt>
                <c:pt idx="2730">
                  <c:v>1596</c:v>
                </c:pt>
                <c:pt idx="2731">
                  <c:v>1596.2</c:v>
                </c:pt>
                <c:pt idx="2732">
                  <c:v>1596.4</c:v>
                </c:pt>
                <c:pt idx="2733">
                  <c:v>1596.6</c:v>
                </c:pt>
                <c:pt idx="2734">
                  <c:v>1596.8</c:v>
                </c:pt>
                <c:pt idx="2735">
                  <c:v>1597</c:v>
                </c:pt>
                <c:pt idx="2736">
                  <c:v>1597.2</c:v>
                </c:pt>
                <c:pt idx="2737">
                  <c:v>1597.4</c:v>
                </c:pt>
                <c:pt idx="2738">
                  <c:v>1597.6</c:v>
                </c:pt>
                <c:pt idx="2739">
                  <c:v>1597.8</c:v>
                </c:pt>
                <c:pt idx="2740">
                  <c:v>1598</c:v>
                </c:pt>
                <c:pt idx="2741">
                  <c:v>1598.2</c:v>
                </c:pt>
                <c:pt idx="2742">
                  <c:v>1598.4</c:v>
                </c:pt>
                <c:pt idx="2743">
                  <c:v>1598.6</c:v>
                </c:pt>
                <c:pt idx="2744">
                  <c:v>1598.8</c:v>
                </c:pt>
                <c:pt idx="2745">
                  <c:v>1599</c:v>
                </c:pt>
                <c:pt idx="2746">
                  <c:v>1599.2</c:v>
                </c:pt>
                <c:pt idx="2747">
                  <c:v>1599.4</c:v>
                </c:pt>
                <c:pt idx="2748">
                  <c:v>1599.6</c:v>
                </c:pt>
                <c:pt idx="2749">
                  <c:v>1599.8</c:v>
                </c:pt>
                <c:pt idx="2750">
                  <c:v>1600</c:v>
                </c:pt>
              </c:numCache>
            </c:numRef>
          </c:xVal>
          <c:yVal>
            <c:numRef>
              <c:f>'W0012.TXT'!$C$1:$C$2751</c:f>
              <c:numCache>
                <c:formatCode>General</c:formatCode>
                <c:ptCount val="2751"/>
                <c:pt idx="0">
                  <c:v>8.2050000000000001</c:v>
                </c:pt>
                <c:pt idx="1">
                  <c:v>8.1019999999999968</c:v>
                </c:pt>
                <c:pt idx="2">
                  <c:v>8.120000000000001</c:v>
                </c:pt>
                <c:pt idx="3">
                  <c:v>8.0820000000000007</c:v>
                </c:pt>
                <c:pt idx="4">
                  <c:v>8.0750000000000028</c:v>
                </c:pt>
                <c:pt idx="5">
                  <c:v>8.1319999999999997</c:v>
                </c:pt>
                <c:pt idx="6">
                  <c:v>8.1670000000000016</c:v>
                </c:pt>
                <c:pt idx="7">
                  <c:v>8.1490000000000009</c:v>
                </c:pt>
                <c:pt idx="8">
                  <c:v>8.1640000000000015</c:v>
                </c:pt>
                <c:pt idx="9">
                  <c:v>8.2779999999999987</c:v>
                </c:pt>
                <c:pt idx="10">
                  <c:v>8.3730000000000047</c:v>
                </c:pt>
                <c:pt idx="11">
                  <c:v>8.4720000000000049</c:v>
                </c:pt>
                <c:pt idx="12">
                  <c:v>8.4950000000000028</c:v>
                </c:pt>
                <c:pt idx="13">
                  <c:v>8.5150000000000006</c:v>
                </c:pt>
                <c:pt idx="14">
                  <c:v>8.5750000000000028</c:v>
                </c:pt>
                <c:pt idx="15">
                  <c:v>8.588000000000001</c:v>
                </c:pt>
                <c:pt idx="16">
                  <c:v>8.6690000000000005</c:v>
                </c:pt>
                <c:pt idx="17">
                  <c:v>8.7909999999999968</c:v>
                </c:pt>
                <c:pt idx="18">
                  <c:v>8.8420000000000005</c:v>
                </c:pt>
                <c:pt idx="19">
                  <c:v>8.8400000000000034</c:v>
                </c:pt>
                <c:pt idx="20">
                  <c:v>8.8780000000000001</c:v>
                </c:pt>
                <c:pt idx="21">
                  <c:v>8.8710000000000022</c:v>
                </c:pt>
                <c:pt idx="22">
                  <c:v>8.8530000000000051</c:v>
                </c:pt>
                <c:pt idx="23">
                  <c:v>8.9050000000000047</c:v>
                </c:pt>
                <c:pt idx="24">
                  <c:v>8.9430000000000014</c:v>
                </c:pt>
                <c:pt idx="25">
                  <c:v>8.974000000000002</c:v>
                </c:pt>
                <c:pt idx="26">
                  <c:v>8.9800000000000022</c:v>
                </c:pt>
                <c:pt idx="27">
                  <c:v>9.027000000000001</c:v>
                </c:pt>
                <c:pt idx="28">
                  <c:v>9.1450000000000031</c:v>
                </c:pt>
                <c:pt idx="29">
                  <c:v>9.2220000000000013</c:v>
                </c:pt>
                <c:pt idx="30">
                  <c:v>9.2520000000000024</c:v>
                </c:pt>
                <c:pt idx="31">
                  <c:v>9.3320000000000007</c:v>
                </c:pt>
                <c:pt idx="32">
                  <c:v>9.3950000000000067</c:v>
                </c:pt>
                <c:pt idx="33">
                  <c:v>9.4190000000000005</c:v>
                </c:pt>
                <c:pt idx="34">
                  <c:v>9.4320000000000022</c:v>
                </c:pt>
                <c:pt idx="35">
                  <c:v>9.4090000000000007</c:v>
                </c:pt>
                <c:pt idx="36">
                  <c:v>9.3990000000000027</c:v>
                </c:pt>
                <c:pt idx="37">
                  <c:v>9.429000000000002</c:v>
                </c:pt>
                <c:pt idx="38">
                  <c:v>9.4260000000000037</c:v>
                </c:pt>
                <c:pt idx="39">
                  <c:v>9.4250000000000007</c:v>
                </c:pt>
                <c:pt idx="40">
                  <c:v>9.4200000000000017</c:v>
                </c:pt>
                <c:pt idx="41">
                  <c:v>9.4170000000000016</c:v>
                </c:pt>
                <c:pt idx="42">
                  <c:v>9.4810000000000016</c:v>
                </c:pt>
                <c:pt idx="43">
                  <c:v>9.4890000000000008</c:v>
                </c:pt>
                <c:pt idx="44">
                  <c:v>9.5100000000000016</c:v>
                </c:pt>
                <c:pt idx="45">
                  <c:v>9.5850000000000026</c:v>
                </c:pt>
                <c:pt idx="46">
                  <c:v>9.6300000000000008</c:v>
                </c:pt>
                <c:pt idx="47">
                  <c:v>9.6600000000000037</c:v>
                </c:pt>
                <c:pt idx="48">
                  <c:v>9.6830000000000016</c:v>
                </c:pt>
                <c:pt idx="49">
                  <c:v>9.718</c:v>
                </c:pt>
                <c:pt idx="50">
                  <c:v>9.8300000000000018</c:v>
                </c:pt>
                <c:pt idx="51">
                  <c:v>9.882000000000005</c:v>
                </c:pt>
                <c:pt idx="52">
                  <c:v>9.8780000000000001</c:v>
                </c:pt>
                <c:pt idx="53">
                  <c:v>10.018000000000001</c:v>
                </c:pt>
                <c:pt idx="54">
                  <c:v>10.407</c:v>
                </c:pt>
                <c:pt idx="55">
                  <c:v>11.02</c:v>
                </c:pt>
                <c:pt idx="56">
                  <c:v>11.927</c:v>
                </c:pt>
                <c:pt idx="57">
                  <c:v>13.114000000000001</c:v>
                </c:pt>
                <c:pt idx="58">
                  <c:v>14.513</c:v>
                </c:pt>
                <c:pt idx="59">
                  <c:v>16.117000000000012</c:v>
                </c:pt>
                <c:pt idx="60">
                  <c:v>17.97</c:v>
                </c:pt>
                <c:pt idx="61">
                  <c:v>20.156000000000009</c:v>
                </c:pt>
                <c:pt idx="62">
                  <c:v>23.241</c:v>
                </c:pt>
                <c:pt idx="63">
                  <c:v>35.329000000000001</c:v>
                </c:pt>
                <c:pt idx="64">
                  <c:v>39.843999999999994</c:v>
                </c:pt>
                <c:pt idx="65">
                  <c:v>42.009</c:v>
                </c:pt>
                <c:pt idx="66">
                  <c:v>43.446999999999996</c:v>
                </c:pt>
                <c:pt idx="67">
                  <c:v>44.526000000000003</c:v>
                </c:pt>
                <c:pt idx="68">
                  <c:v>45.388000000000005</c:v>
                </c:pt>
                <c:pt idx="69">
                  <c:v>46.108000000000011</c:v>
                </c:pt>
                <c:pt idx="70">
                  <c:v>46.726000000000013</c:v>
                </c:pt>
                <c:pt idx="71">
                  <c:v>47.265000000000022</c:v>
                </c:pt>
                <c:pt idx="72">
                  <c:v>47.739000000000011</c:v>
                </c:pt>
                <c:pt idx="73">
                  <c:v>47.956999999999994</c:v>
                </c:pt>
                <c:pt idx="74">
                  <c:v>47.732000000000021</c:v>
                </c:pt>
                <c:pt idx="75">
                  <c:v>47.249000000000002</c:v>
                </c:pt>
                <c:pt idx="76">
                  <c:v>46.713000000000001</c:v>
                </c:pt>
                <c:pt idx="77">
                  <c:v>46.097000000000001</c:v>
                </c:pt>
                <c:pt idx="78">
                  <c:v>45.376999999999995</c:v>
                </c:pt>
                <c:pt idx="79">
                  <c:v>44.512</c:v>
                </c:pt>
                <c:pt idx="80">
                  <c:v>43.427</c:v>
                </c:pt>
                <c:pt idx="81">
                  <c:v>41.977000000000004</c:v>
                </c:pt>
                <c:pt idx="82">
                  <c:v>39.783000000000001</c:v>
                </c:pt>
                <c:pt idx="83">
                  <c:v>35.128000000000021</c:v>
                </c:pt>
                <c:pt idx="84">
                  <c:v>22.51100000000001</c:v>
                </c:pt>
                <c:pt idx="85">
                  <c:v>22.58799999999999</c:v>
                </c:pt>
                <c:pt idx="86">
                  <c:v>20.451999999999991</c:v>
                </c:pt>
                <c:pt idx="87">
                  <c:v>18.808</c:v>
                </c:pt>
                <c:pt idx="88">
                  <c:v>17.477</c:v>
                </c:pt>
                <c:pt idx="89">
                  <c:v>16.352</c:v>
                </c:pt>
                <c:pt idx="90">
                  <c:v>15.321</c:v>
                </c:pt>
                <c:pt idx="91">
                  <c:v>14.38</c:v>
                </c:pt>
                <c:pt idx="92">
                  <c:v>13.613</c:v>
                </c:pt>
                <c:pt idx="93">
                  <c:v>13.001000000000001</c:v>
                </c:pt>
                <c:pt idx="94">
                  <c:v>12.557</c:v>
                </c:pt>
                <c:pt idx="95">
                  <c:v>12.349</c:v>
                </c:pt>
                <c:pt idx="96">
                  <c:v>12.257</c:v>
                </c:pt>
                <c:pt idx="97">
                  <c:v>12.207999999999998</c:v>
                </c:pt>
                <c:pt idx="98">
                  <c:v>12.194000000000001</c:v>
                </c:pt>
                <c:pt idx="99">
                  <c:v>12.226999999999999</c:v>
                </c:pt>
                <c:pt idx="100">
                  <c:v>12.257</c:v>
                </c:pt>
                <c:pt idx="101">
                  <c:v>12.282</c:v>
                </c:pt>
                <c:pt idx="102">
                  <c:v>12.31</c:v>
                </c:pt>
                <c:pt idx="103">
                  <c:v>12.3</c:v>
                </c:pt>
                <c:pt idx="104">
                  <c:v>12.285</c:v>
                </c:pt>
                <c:pt idx="105">
                  <c:v>12.237999999999998</c:v>
                </c:pt>
                <c:pt idx="106">
                  <c:v>12.234999999999999</c:v>
                </c:pt>
                <c:pt idx="107">
                  <c:v>12.287000000000001</c:v>
                </c:pt>
                <c:pt idx="108">
                  <c:v>12.306000000000004</c:v>
                </c:pt>
                <c:pt idx="109">
                  <c:v>12.283000000000001</c:v>
                </c:pt>
                <c:pt idx="110">
                  <c:v>12.267000000000001</c:v>
                </c:pt>
                <c:pt idx="111">
                  <c:v>12.277000000000001</c:v>
                </c:pt>
                <c:pt idx="112">
                  <c:v>12.275</c:v>
                </c:pt>
                <c:pt idx="113">
                  <c:v>12.28</c:v>
                </c:pt>
                <c:pt idx="114">
                  <c:v>12.31</c:v>
                </c:pt>
                <c:pt idx="115">
                  <c:v>12.352000000000006</c:v>
                </c:pt>
                <c:pt idx="116">
                  <c:v>12.328000000000001</c:v>
                </c:pt>
                <c:pt idx="117">
                  <c:v>12.272</c:v>
                </c:pt>
                <c:pt idx="118">
                  <c:v>12.230999999999998</c:v>
                </c:pt>
                <c:pt idx="119">
                  <c:v>12.202</c:v>
                </c:pt>
                <c:pt idx="120">
                  <c:v>12.201000000000001</c:v>
                </c:pt>
                <c:pt idx="121">
                  <c:v>12.17</c:v>
                </c:pt>
                <c:pt idx="122">
                  <c:v>12.12</c:v>
                </c:pt>
                <c:pt idx="123">
                  <c:v>12.108000000000001</c:v>
                </c:pt>
                <c:pt idx="124">
                  <c:v>12.064</c:v>
                </c:pt>
                <c:pt idx="125">
                  <c:v>12.017000000000001</c:v>
                </c:pt>
                <c:pt idx="126">
                  <c:v>12.043999999999999</c:v>
                </c:pt>
                <c:pt idx="127">
                  <c:v>12.051</c:v>
                </c:pt>
                <c:pt idx="128">
                  <c:v>12.036</c:v>
                </c:pt>
                <c:pt idx="129">
                  <c:v>12.023</c:v>
                </c:pt>
                <c:pt idx="130">
                  <c:v>11.949</c:v>
                </c:pt>
                <c:pt idx="131">
                  <c:v>11.892000000000005</c:v>
                </c:pt>
                <c:pt idx="132">
                  <c:v>11.863000000000005</c:v>
                </c:pt>
                <c:pt idx="133">
                  <c:v>11.797999999999998</c:v>
                </c:pt>
                <c:pt idx="134">
                  <c:v>11.745999999999999</c:v>
                </c:pt>
                <c:pt idx="135">
                  <c:v>11.718999999999999</c:v>
                </c:pt>
                <c:pt idx="136">
                  <c:v>11.678000000000001</c:v>
                </c:pt>
                <c:pt idx="137">
                  <c:v>11.637999999999998</c:v>
                </c:pt>
                <c:pt idx="138">
                  <c:v>11.574</c:v>
                </c:pt>
                <c:pt idx="139">
                  <c:v>11.515000000000002</c:v>
                </c:pt>
                <c:pt idx="140">
                  <c:v>11.478</c:v>
                </c:pt>
                <c:pt idx="141">
                  <c:v>11.424000000000001</c:v>
                </c:pt>
                <c:pt idx="142">
                  <c:v>11.395000000000005</c:v>
                </c:pt>
                <c:pt idx="143">
                  <c:v>11.359000000000005</c:v>
                </c:pt>
                <c:pt idx="144">
                  <c:v>11.329000000000002</c:v>
                </c:pt>
                <c:pt idx="145">
                  <c:v>11.329000000000002</c:v>
                </c:pt>
                <c:pt idx="146">
                  <c:v>11.306000000000004</c:v>
                </c:pt>
                <c:pt idx="147">
                  <c:v>11.253</c:v>
                </c:pt>
                <c:pt idx="148">
                  <c:v>11.245999999999999</c:v>
                </c:pt>
                <c:pt idx="149">
                  <c:v>11.262</c:v>
                </c:pt>
                <c:pt idx="150">
                  <c:v>11.265000000000002</c:v>
                </c:pt>
                <c:pt idx="151">
                  <c:v>11.247999999999999</c:v>
                </c:pt>
                <c:pt idx="152">
                  <c:v>11.226000000000001</c:v>
                </c:pt>
                <c:pt idx="153">
                  <c:v>11.243999999999998</c:v>
                </c:pt>
                <c:pt idx="154">
                  <c:v>11.296000000000001</c:v>
                </c:pt>
                <c:pt idx="155">
                  <c:v>11.262</c:v>
                </c:pt>
                <c:pt idx="156">
                  <c:v>11.194000000000001</c:v>
                </c:pt>
                <c:pt idx="157">
                  <c:v>11.239999999999998</c:v>
                </c:pt>
                <c:pt idx="158">
                  <c:v>11.333</c:v>
                </c:pt>
                <c:pt idx="159">
                  <c:v>11.461</c:v>
                </c:pt>
                <c:pt idx="160">
                  <c:v>11.726999999999999</c:v>
                </c:pt>
                <c:pt idx="161">
                  <c:v>12.099</c:v>
                </c:pt>
                <c:pt idx="162">
                  <c:v>12.682</c:v>
                </c:pt>
                <c:pt idx="163">
                  <c:v>13.403</c:v>
                </c:pt>
                <c:pt idx="164">
                  <c:v>14.498000000000001</c:v>
                </c:pt>
                <c:pt idx="165">
                  <c:v>15.847</c:v>
                </c:pt>
                <c:pt idx="166">
                  <c:v>26.997</c:v>
                </c:pt>
                <c:pt idx="167">
                  <c:v>35.097000000000001</c:v>
                </c:pt>
                <c:pt idx="168">
                  <c:v>39.192000000000021</c:v>
                </c:pt>
                <c:pt idx="169">
                  <c:v>41.347999999999999</c:v>
                </c:pt>
                <c:pt idx="170">
                  <c:v>42.733000000000011</c:v>
                </c:pt>
                <c:pt idx="171">
                  <c:v>43.872</c:v>
                </c:pt>
                <c:pt idx="172">
                  <c:v>44.787000000000006</c:v>
                </c:pt>
                <c:pt idx="173">
                  <c:v>45.515000000000001</c:v>
                </c:pt>
                <c:pt idx="174">
                  <c:v>46.143000000000001</c:v>
                </c:pt>
                <c:pt idx="175">
                  <c:v>46.706000000000003</c:v>
                </c:pt>
                <c:pt idx="176">
                  <c:v>47.141000000000005</c:v>
                </c:pt>
                <c:pt idx="177">
                  <c:v>47.132000000000012</c:v>
                </c:pt>
                <c:pt idx="178">
                  <c:v>46.704000000000001</c:v>
                </c:pt>
                <c:pt idx="179">
                  <c:v>46.18</c:v>
                </c:pt>
                <c:pt idx="180">
                  <c:v>45.608000000000011</c:v>
                </c:pt>
                <c:pt idx="181">
                  <c:v>44.879000000000005</c:v>
                </c:pt>
                <c:pt idx="182">
                  <c:v>43.984999999999999</c:v>
                </c:pt>
                <c:pt idx="183">
                  <c:v>42.91</c:v>
                </c:pt>
                <c:pt idx="184">
                  <c:v>41.46</c:v>
                </c:pt>
                <c:pt idx="185">
                  <c:v>39.187000000000005</c:v>
                </c:pt>
                <c:pt idx="186">
                  <c:v>34.615000000000002</c:v>
                </c:pt>
                <c:pt idx="187">
                  <c:v>24.242999999999988</c:v>
                </c:pt>
                <c:pt idx="188">
                  <c:v>17.186</c:v>
                </c:pt>
                <c:pt idx="189">
                  <c:v>15.62</c:v>
                </c:pt>
                <c:pt idx="190">
                  <c:v>14.456000000000005</c:v>
                </c:pt>
                <c:pt idx="191">
                  <c:v>13.683</c:v>
                </c:pt>
                <c:pt idx="192">
                  <c:v>13.09</c:v>
                </c:pt>
                <c:pt idx="193">
                  <c:v>12.593</c:v>
                </c:pt>
                <c:pt idx="194">
                  <c:v>12.157</c:v>
                </c:pt>
                <c:pt idx="195">
                  <c:v>11.853000000000005</c:v>
                </c:pt>
                <c:pt idx="196">
                  <c:v>11.69</c:v>
                </c:pt>
                <c:pt idx="197">
                  <c:v>11.565000000000005</c:v>
                </c:pt>
                <c:pt idx="198">
                  <c:v>11.476000000000004</c:v>
                </c:pt>
                <c:pt idx="199">
                  <c:v>11.458</c:v>
                </c:pt>
                <c:pt idx="200">
                  <c:v>11.468</c:v>
                </c:pt>
                <c:pt idx="201">
                  <c:v>11.419</c:v>
                </c:pt>
                <c:pt idx="202">
                  <c:v>11.421000000000001</c:v>
                </c:pt>
                <c:pt idx="203">
                  <c:v>11.466000000000005</c:v>
                </c:pt>
                <c:pt idx="204">
                  <c:v>11.502000000000002</c:v>
                </c:pt>
                <c:pt idx="205">
                  <c:v>11.52</c:v>
                </c:pt>
                <c:pt idx="206">
                  <c:v>11.529</c:v>
                </c:pt>
                <c:pt idx="207">
                  <c:v>11.559000000000005</c:v>
                </c:pt>
                <c:pt idx="208">
                  <c:v>11.567</c:v>
                </c:pt>
                <c:pt idx="209">
                  <c:v>11.543999999999999</c:v>
                </c:pt>
                <c:pt idx="210">
                  <c:v>11.547000000000001</c:v>
                </c:pt>
                <c:pt idx="211">
                  <c:v>11.582000000000004</c:v>
                </c:pt>
                <c:pt idx="212">
                  <c:v>11.589</c:v>
                </c:pt>
                <c:pt idx="213">
                  <c:v>11.62</c:v>
                </c:pt>
                <c:pt idx="214">
                  <c:v>11.671000000000001</c:v>
                </c:pt>
                <c:pt idx="215">
                  <c:v>11.742999999999999</c:v>
                </c:pt>
                <c:pt idx="216">
                  <c:v>11.779</c:v>
                </c:pt>
                <c:pt idx="217">
                  <c:v>11.782</c:v>
                </c:pt>
                <c:pt idx="218">
                  <c:v>11.838000000000001</c:v>
                </c:pt>
                <c:pt idx="219">
                  <c:v>11.954000000000002</c:v>
                </c:pt>
                <c:pt idx="220">
                  <c:v>12.077</c:v>
                </c:pt>
                <c:pt idx="221">
                  <c:v>12.166</c:v>
                </c:pt>
                <c:pt idx="222">
                  <c:v>12.253</c:v>
                </c:pt>
                <c:pt idx="223">
                  <c:v>12.327</c:v>
                </c:pt>
                <c:pt idx="224">
                  <c:v>12.353000000000005</c:v>
                </c:pt>
                <c:pt idx="225">
                  <c:v>12.372000000000005</c:v>
                </c:pt>
                <c:pt idx="226">
                  <c:v>12.424000000000001</c:v>
                </c:pt>
                <c:pt idx="227">
                  <c:v>12.464</c:v>
                </c:pt>
                <c:pt idx="228">
                  <c:v>12.473000000000004</c:v>
                </c:pt>
                <c:pt idx="229">
                  <c:v>12.427</c:v>
                </c:pt>
                <c:pt idx="230">
                  <c:v>12.334</c:v>
                </c:pt>
                <c:pt idx="231">
                  <c:v>12.251000000000001</c:v>
                </c:pt>
                <c:pt idx="232">
                  <c:v>12.172000000000002</c:v>
                </c:pt>
                <c:pt idx="233">
                  <c:v>12.095000000000002</c:v>
                </c:pt>
                <c:pt idx="234">
                  <c:v>12.047999999999998</c:v>
                </c:pt>
                <c:pt idx="235">
                  <c:v>12.004</c:v>
                </c:pt>
                <c:pt idx="236">
                  <c:v>11.964</c:v>
                </c:pt>
                <c:pt idx="237">
                  <c:v>11.936</c:v>
                </c:pt>
                <c:pt idx="238">
                  <c:v>11.882000000000005</c:v>
                </c:pt>
                <c:pt idx="239">
                  <c:v>11.833</c:v>
                </c:pt>
                <c:pt idx="240">
                  <c:v>11.812000000000005</c:v>
                </c:pt>
                <c:pt idx="241">
                  <c:v>11.762</c:v>
                </c:pt>
                <c:pt idx="242">
                  <c:v>11.646000000000001</c:v>
                </c:pt>
                <c:pt idx="243">
                  <c:v>11.506</c:v>
                </c:pt>
                <c:pt idx="244">
                  <c:v>11.396000000000004</c:v>
                </c:pt>
                <c:pt idx="245">
                  <c:v>11.296000000000001</c:v>
                </c:pt>
                <c:pt idx="246">
                  <c:v>11.175000000000002</c:v>
                </c:pt>
                <c:pt idx="247">
                  <c:v>11.089</c:v>
                </c:pt>
                <c:pt idx="248">
                  <c:v>11.062000000000005</c:v>
                </c:pt>
                <c:pt idx="249">
                  <c:v>11.02</c:v>
                </c:pt>
                <c:pt idx="250">
                  <c:v>10.901</c:v>
                </c:pt>
                <c:pt idx="251">
                  <c:v>10.796000000000001</c:v>
                </c:pt>
                <c:pt idx="252">
                  <c:v>10.754</c:v>
                </c:pt>
                <c:pt idx="253">
                  <c:v>10.712</c:v>
                </c:pt>
                <c:pt idx="254">
                  <c:v>10.673</c:v>
                </c:pt>
                <c:pt idx="255">
                  <c:v>10.624000000000001</c:v>
                </c:pt>
                <c:pt idx="256">
                  <c:v>10.545</c:v>
                </c:pt>
                <c:pt idx="257">
                  <c:v>10.406000000000002</c:v>
                </c:pt>
                <c:pt idx="258">
                  <c:v>10.197999999999999</c:v>
                </c:pt>
                <c:pt idx="259">
                  <c:v>10.045</c:v>
                </c:pt>
                <c:pt idx="260">
                  <c:v>10.015000000000002</c:v>
                </c:pt>
                <c:pt idx="261">
                  <c:v>10.002000000000002</c:v>
                </c:pt>
                <c:pt idx="262">
                  <c:v>9.9500000000000028</c:v>
                </c:pt>
                <c:pt idx="263">
                  <c:v>9.8950000000000067</c:v>
                </c:pt>
                <c:pt idx="264">
                  <c:v>9.7979999999999983</c:v>
                </c:pt>
                <c:pt idx="265">
                  <c:v>9.7429999999999986</c:v>
                </c:pt>
                <c:pt idx="266">
                  <c:v>9.761000000000001</c:v>
                </c:pt>
                <c:pt idx="267">
                  <c:v>9.9370000000000012</c:v>
                </c:pt>
                <c:pt idx="268">
                  <c:v>10.301</c:v>
                </c:pt>
                <c:pt idx="269">
                  <c:v>10.91</c:v>
                </c:pt>
                <c:pt idx="270">
                  <c:v>11.646000000000001</c:v>
                </c:pt>
                <c:pt idx="271">
                  <c:v>12.891</c:v>
                </c:pt>
                <c:pt idx="272">
                  <c:v>14.608000000000001</c:v>
                </c:pt>
                <c:pt idx="273">
                  <c:v>16.931000000000001</c:v>
                </c:pt>
                <c:pt idx="274">
                  <c:v>33.576000000000001</c:v>
                </c:pt>
                <c:pt idx="275">
                  <c:v>38.663000000000011</c:v>
                </c:pt>
                <c:pt idx="276">
                  <c:v>40.839999999999996</c:v>
                </c:pt>
                <c:pt idx="277">
                  <c:v>42.282000000000011</c:v>
                </c:pt>
                <c:pt idx="278">
                  <c:v>43.436</c:v>
                </c:pt>
                <c:pt idx="279">
                  <c:v>44.344999999999999</c:v>
                </c:pt>
                <c:pt idx="280">
                  <c:v>45.131</c:v>
                </c:pt>
                <c:pt idx="281">
                  <c:v>45.769000000000013</c:v>
                </c:pt>
                <c:pt idx="282">
                  <c:v>46.297000000000011</c:v>
                </c:pt>
                <c:pt idx="283">
                  <c:v>46.789000000000001</c:v>
                </c:pt>
                <c:pt idx="284">
                  <c:v>46.936</c:v>
                </c:pt>
                <c:pt idx="285">
                  <c:v>46.569000000000003</c:v>
                </c:pt>
                <c:pt idx="286">
                  <c:v>46.088000000000001</c:v>
                </c:pt>
                <c:pt idx="287">
                  <c:v>45.547000000000004</c:v>
                </c:pt>
                <c:pt idx="288">
                  <c:v>44.873999999999995</c:v>
                </c:pt>
                <c:pt idx="289">
                  <c:v>44.08</c:v>
                </c:pt>
                <c:pt idx="290">
                  <c:v>43.050999999999995</c:v>
                </c:pt>
                <c:pt idx="291">
                  <c:v>41.771000000000001</c:v>
                </c:pt>
                <c:pt idx="292">
                  <c:v>40.062000000000012</c:v>
                </c:pt>
                <c:pt idx="293">
                  <c:v>37.002000000000002</c:v>
                </c:pt>
                <c:pt idx="294">
                  <c:v>30.562999999999988</c:v>
                </c:pt>
                <c:pt idx="295">
                  <c:v>18.663</c:v>
                </c:pt>
                <c:pt idx="296">
                  <c:v>16.042999999999992</c:v>
                </c:pt>
                <c:pt idx="297">
                  <c:v>14.363000000000005</c:v>
                </c:pt>
                <c:pt idx="298">
                  <c:v>12.89</c:v>
                </c:pt>
                <c:pt idx="299">
                  <c:v>11.821</c:v>
                </c:pt>
                <c:pt idx="300">
                  <c:v>10.652000000000005</c:v>
                </c:pt>
                <c:pt idx="301">
                  <c:v>9.69</c:v>
                </c:pt>
                <c:pt idx="302">
                  <c:v>8.866000000000005</c:v>
                </c:pt>
                <c:pt idx="303">
                  <c:v>8.2760000000000034</c:v>
                </c:pt>
                <c:pt idx="304">
                  <c:v>7.8130000000000006</c:v>
                </c:pt>
                <c:pt idx="305">
                  <c:v>7.5459999999999976</c:v>
                </c:pt>
                <c:pt idx="306">
                  <c:v>7.4010000000000034</c:v>
                </c:pt>
                <c:pt idx="307">
                  <c:v>7.2839999999999989</c:v>
                </c:pt>
                <c:pt idx="308">
                  <c:v>7.203000000000003</c:v>
                </c:pt>
                <c:pt idx="309">
                  <c:v>7.179000000000002</c:v>
                </c:pt>
                <c:pt idx="310">
                  <c:v>7.1730000000000018</c:v>
                </c:pt>
                <c:pt idx="311">
                  <c:v>7.1480000000000006</c:v>
                </c:pt>
                <c:pt idx="312">
                  <c:v>7.0489999999999986</c:v>
                </c:pt>
                <c:pt idx="313">
                  <c:v>6.9200000000000017</c:v>
                </c:pt>
                <c:pt idx="314">
                  <c:v>6.8869999999999996</c:v>
                </c:pt>
                <c:pt idx="315">
                  <c:v>6.8759999999999977</c:v>
                </c:pt>
                <c:pt idx="316">
                  <c:v>6.7929999999999966</c:v>
                </c:pt>
                <c:pt idx="317">
                  <c:v>6.8639999999999919</c:v>
                </c:pt>
                <c:pt idx="318">
                  <c:v>6.9969999999999999</c:v>
                </c:pt>
                <c:pt idx="319">
                  <c:v>7.0669999999999966</c:v>
                </c:pt>
                <c:pt idx="320">
                  <c:v>7.0760000000000014</c:v>
                </c:pt>
                <c:pt idx="321">
                  <c:v>7.1179999999999959</c:v>
                </c:pt>
                <c:pt idx="322">
                  <c:v>7.2100000000000009</c:v>
                </c:pt>
                <c:pt idx="323">
                  <c:v>7.3039999999999985</c:v>
                </c:pt>
                <c:pt idx="324">
                  <c:v>7.3219999999999974</c:v>
                </c:pt>
                <c:pt idx="325">
                  <c:v>7.3239999999999945</c:v>
                </c:pt>
                <c:pt idx="326">
                  <c:v>7.4660000000000011</c:v>
                </c:pt>
                <c:pt idx="327">
                  <c:v>7.5769999999999982</c:v>
                </c:pt>
                <c:pt idx="328">
                  <c:v>7.5319999999999974</c:v>
                </c:pt>
                <c:pt idx="329">
                  <c:v>7.4669999999999987</c:v>
                </c:pt>
                <c:pt idx="330">
                  <c:v>7.3969999999999976</c:v>
                </c:pt>
                <c:pt idx="331">
                  <c:v>7.3039999999999985</c:v>
                </c:pt>
                <c:pt idx="332">
                  <c:v>7.2610000000000028</c:v>
                </c:pt>
                <c:pt idx="333">
                  <c:v>7.2139999999999986</c:v>
                </c:pt>
                <c:pt idx="334">
                  <c:v>7.1360000000000028</c:v>
                </c:pt>
                <c:pt idx="335">
                  <c:v>7.0870000000000015</c:v>
                </c:pt>
                <c:pt idx="336">
                  <c:v>7.1069999999999975</c:v>
                </c:pt>
                <c:pt idx="337">
                  <c:v>6.9750000000000014</c:v>
                </c:pt>
                <c:pt idx="338">
                  <c:v>6.8879999999999946</c:v>
                </c:pt>
                <c:pt idx="339">
                  <c:v>6.9059999999999988</c:v>
                </c:pt>
                <c:pt idx="340">
                  <c:v>6.902000000000001</c:v>
                </c:pt>
                <c:pt idx="341">
                  <c:v>6.9369999999999994</c:v>
                </c:pt>
                <c:pt idx="342">
                  <c:v>6.9519999999999982</c:v>
                </c:pt>
                <c:pt idx="343">
                  <c:v>6.9889999999999972</c:v>
                </c:pt>
                <c:pt idx="344">
                  <c:v>7.0919999999999987</c:v>
                </c:pt>
                <c:pt idx="345">
                  <c:v>7.1159999999999979</c:v>
                </c:pt>
                <c:pt idx="346">
                  <c:v>6.8679999999999959</c:v>
                </c:pt>
                <c:pt idx="347">
                  <c:v>6.7929999999999966</c:v>
                </c:pt>
                <c:pt idx="348">
                  <c:v>6.8439999999999976</c:v>
                </c:pt>
                <c:pt idx="349">
                  <c:v>6.7419999999999973</c:v>
                </c:pt>
                <c:pt idx="350">
                  <c:v>6.7890000000000024</c:v>
                </c:pt>
                <c:pt idx="351">
                  <c:v>6.8590000000000018</c:v>
                </c:pt>
                <c:pt idx="352">
                  <c:v>6.8329999999999966</c:v>
                </c:pt>
                <c:pt idx="353">
                  <c:v>6.7710000000000026</c:v>
                </c:pt>
                <c:pt idx="354">
                  <c:v>6.6589999999999945</c:v>
                </c:pt>
                <c:pt idx="355">
                  <c:v>6.578000000000003</c:v>
                </c:pt>
                <c:pt idx="356">
                  <c:v>6.6559999999999935</c:v>
                </c:pt>
                <c:pt idx="357">
                  <c:v>6.7610000000000028</c:v>
                </c:pt>
                <c:pt idx="358">
                  <c:v>6.8909999999999956</c:v>
                </c:pt>
                <c:pt idx="359">
                  <c:v>7.1159999999999979</c:v>
                </c:pt>
                <c:pt idx="360">
                  <c:v>7.2190000000000012</c:v>
                </c:pt>
                <c:pt idx="361">
                  <c:v>7.1519999999999975</c:v>
                </c:pt>
                <c:pt idx="362">
                  <c:v>7.1449999999999978</c:v>
                </c:pt>
                <c:pt idx="363">
                  <c:v>7.1919999999999966</c:v>
                </c:pt>
                <c:pt idx="364">
                  <c:v>7.2109999999999985</c:v>
                </c:pt>
                <c:pt idx="365">
                  <c:v>7.2550000000000026</c:v>
                </c:pt>
                <c:pt idx="366">
                  <c:v>7.3310000000000031</c:v>
                </c:pt>
                <c:pt idx="367">
                  <c:v>7.375</c:v>
                </c:pt>
                <c:pt idx="368">
                  <c:v>7.2610000000000028</c:v>
                </c:pt>
                <c:pt idx="369">
                  <c:v>7.1219999999999946</c:v>
                </c:pt>
                <c:pt idx="370">
                  <c:v>7.0219999999999976</c:v>
                </c:pt>
                <c:pt idx="371">
                  <c:v>7.0420000000000016</c:v>
                </c:pt>
                <c:pt idx="372">
                  <c:v>7.1090000000000018</c:v>
                </c:pt>
                <c:pt idx="373">
                  <c:v>7.0369999999999999</c:v>
                </c:pt>
                <c:pt idx="374">
                  <c:v>6.9930000000000021</c:v>
                </c:pt>
                <c:pt idx="375">
                  <c:v>6.9960000000000022</c:v>
                </c:pt>
                <c:pt idx="376">
                  <c:v>6.8909999999999956</c:v>
                </c:pt>
                <c:pt idx="377">
                  <c:v>6.7890000000000024</c:v>
                </c:pt>
                <c:pt idx="378">
                  <c:v>6.85</c:v>
                </c:pt>
                <c:pt idx="379">
                  <c:v>6.8890000000000029</c:v>
                </c:pt>
                <c:pt idx="380">
                  <c:v>6.9450000000000003</c:v>
                </c:pt>
                <c:pt idx="381">
                  <c:v>7.0319999999999974</c:v>
                </c:pt>
                <c:pt idx="382">
                  <c:v>6.9540000000000006</c:v>
                </c:pt>
                <c:pt idx="383">
                  <c:v>7.0330000000000013</c:v>
                </c:pt>
                <c:pt idx="384">
                  <c:v>7.2320000000000002</c:v>
                </c:pt>
                <c:pt idx="385">
                  <c:v>7.2879999999999967</c:v>
                </c:pt>
                <c:pt idx="386">
                  <c:v>8.0860000000000021</c:v>
                </c:pt>
                <c:pt idx="387">
                  <c:v>9.3810000000000002</c:v>
                </c:pt>
                <c:pt idx="388">
                  <c:v>10.476000000000004</c:v>
                </c:pt>
                <c:pt idx="389">
                  <c:v>11.392000000000005</c:v>
                </c:pt>
                <c:pt idx="390">
                  <c:v>12.174000000000001</c:v>
                </c:pt>
                <c:pt idx="391">
                  <c:v>12.835000000000004</c:v>
                </c:pt>
                <c:pt idx="392">
                  <c:v>13.396000000000004</c:v>
                </c:pt>
                <c:pt idx="393">
                  <c:v>13.902000000000005</c:v>
                </c:pt>
                <c:pt idx="394">
                  <c:v>14.349</c:v>
                </c:pt>
                <c:pt idx="395">
                  <c:v>14.75</c:v>
                </c:pt>
                <c:pt idx="396">
                  <c:v>14.873000000000005</c:v>
                </c:pt>
                <c:pt idx="397">
                  <c:v>14.632</c:v>
                </c:pt>
                <c:pt idx="398">
                  <c:v>14.222</c:v>
                </c:pt>
                <c:pt idx="399">
                  <c:v>13.755000000000004</c:v>
                </c:pt>
                <c:pt idx="400">
                  <c:v>13.217000000000001</c:v>
                </c:pt>
                <c:pt idx="401">
                  <c:v>12.586</c:v>
                </c:pt>
                <c:pt idx="402">
                  <c:v>11.899000000000004</c:v>
                </c:pt>
                <c:pt idx="403">
                  <c:v>11.017000000000001</c:v>
                </c:pt>
                <c:pt idx="404">
                  <c:v>9.9260000000000037</c:v>
                </c:pt>
                <c:pt idx="405">
                  <c:v>8.5620000000000047</c:v>
                </c:pt>
                <c:pt idx="406">
                  <c:v>7.1919999999999966</c:v>
                </c:pt>
                <c:pt idx="407">
                  <c:v>6.6239999999999952</c:v>
                </c:pt>
                <c:pt idx="408">
                  <c:v>6.5649999999999915</c:v>
                </c:pt>
                <c:pt idx="409">
                  <c:v>6.5579999999999981</c:v>
                </c:pt>
                <c:pt idx="410">
                  <c:v>6.5080000000000027</c:v>
                </c:pt>
                <c:pt idx="411">
                  <c:v>6.4780000000000024</c:v>
                </c:pt>
                <c:pt idx="412">
                  <c:v>6.5769999999999982</c:v>
                </c:pt>
                <c:pt idx="413">
                  <c:v>6.7649999999999979</c:v>
                </c:pt>
                <c:pt idx="414">
                  <c:v>6.8410000000000011</c:v>
                </c:pt>
                <c:pt idx="415">
                  <c:v>6.8780000000000001</c:v>
                </c:pt>
                <c:pt idx="416">
                  <c:v>6.9440000000000026</c:v>
                </c:pt>
                <c:pt idx="417">
                  <c:v>6.963000000000001</c:v>
                </c:pt>
                <c:pt idx="418">
                  <c:v>7.1360000000000028</c:v>
                </c:pt>
                <c:pt idx="419">
                  <c:v>7.2849999999999966</c:v>
                </c:pt>
                <c:pt idx="420">
                  <c:v>7.3410000000000011</c:v>
                </c:pt>
                <c:pt idx="421">
                  <c:v>7.4489999999999981</c:v>
                </c:pt>
                <c:pt idx="422">
                  <c:v>7.4010000000000034</c:v>
                </c:pt>
                <c:pt idx="423">
                  <c:v>7.2659999999999956</c:v>
                </c:pt>
                <c:pt idx="424">
                  <c:v>7.1839999999999966</c:v>
                </c:pt>
                <c:pt idx="425">
                  <c:v>7.1639999999999953</c:v>
                </c:pt>
                <c:pt idx="426">
                  <c:v>7.1400000000000006</c:v>
                </c:pt>
                <c:pt idx="427">
                  <c:v>7.1119999999999965</c:v>
                </c:pt>
                <c:pt idx="428">
                  <c:v>7.0750000000000028</c:v>
                </c:pt>
                <c:pt idx="429">
                  <c:v>6.9849999999999985</c:v>
                </c:pt>
                <c:pt idx="430">
                  <c:v>7.0559999999999956</c:v>
                </c:pt>
                <c:pt idx="431">
                  <c:v>7.1049999999999907</c:v>
                </c:pt>
                <c:pt idx="432">
                  <c:v>7.0459999999999976</c:v>
                </c:pt>
                <c:pt idx="433">
                  <c:v>6.9979999999999976</c:v>
                </c:pt>
                <c:pt idx="434">
                  <c:v>7.009999999999998</c:v>
                </c:pt>
                <c:pt idx="435">
                  <c:v>7.0379999999999967</c:v>
                </c:pt>
                <c:pt idx="436">
                  <c:v>7.1009999999999955</c:v>
                </c:pt>
                <c:pt idx="437">
                  <c:v>7.1910000000000016</c:v>
                </c:pt>
                <c:pt idx="438">
                  <c:v>7.18</c:v>
                </c:pt>
                <c:pt idx="439">
                  <c:v>7.1939999999999973</c:v>
                </c:pt>
                <c:pt idx="440">
                  <c:v>7.1019999999999968</c:v>
                </c:pt>
                <c:pt idx="441">
                  <c:v>6.9910000000000014</c:v>
                </c:pt>
                <c:pt idx="442">
                  <c:v>7.0009999999999977</c:v>
                </c:pt>
                <c:pt idx="443">
                  <c:v>7.0889999999999986</c:v>
                </c:pt>
                <c:pt idx="444">
                  <c:v>7.1039999999999965</c:v>
                </c:pt>
                <c:pt idx="445">
                  <c:v>7.0219999999999976</c:v>
                </c:pt>
                <c:pt idx="446">
                  <c:v>6.9939999999999998</c:v>
                </c:pt>
                <c:pt idx="447">
                  <c:v>7.0429999999999966</c:v>
                </c:pt>
                <c:pt idx="448">
                  <c:v>7.0379999999999967</c:v>
                </c:pt>
                <c:pt idx="449">
                  <c:v>6.9230000000000018</c:v>
                </c:pt>
                <c:pt idx="450">
                  <c:v>6.8530000000000006</c:v>
                </c:pt>
                <c:pt idx="451">
                  <c:v>6.8239999999999945</c:v>
                </c:pt>
                <c:pt idx="452">
                  <c:v>6.85</c:v>
                </c:pt>
                <c:pt idx="453">
                  <c:v>6.7760000000000034</c:v>
                </c:pt>
                <c:pt idx="454">
                  <c:v>6.6099999999999977</c:v>
                </c:pt>
                <c:pt idx="455">
                  <c:v>6.6689999999999907</c:v>
                </c:pt>
                <c:pt idx="456">
                  <c:v>6.7439999999999998</c:v>
                </c:pt>
                <c:pt idx="457">
                  <c:v>6.6749999999999918</c:v>
                </c:pt>
                <c:pt idx="458">
                  <c:v>6.6880000000000006</c:v>
                </c:pt>
                <c:pt idx="459">
                  <c:v>6.7419999999999973</c:v>
                </c:pt>
                <c:pt idx="460">
                  <c:v>6.8919999999999995</c:v>
                </c:pt>
                <c:pt idx="461">
                  <c:v>7.0559999999999956</c:v>
                </c:pt>
                <c:pt idx="462">
                  <c:v>7.0559999999999956</c:v>
                </c:pt>
                <c:pt idx="463">
                  <c:v>7</c:v>
                </c:pt>
                <c:pt idx="464">
                  <c:v>6.9609999999999976</c:v>
                </c:pt>
                <c:pt idx="465">
                  <c:v>6.7879999999999967</c:v>
                </c:pt>
                <c:pt idx="466">
                  <c:v>6.7150000000000016</c:v>
                </c:pt>
                <c:pt idx="467">
                  <c:v>6.7890000000000024</c:v>
                </c:pt>
                <c:pt idx="468">
                  <c:v>6.7460000000000022</c:v>
                </c:pt>
                <c:pt idx="469">
                  <c:v>6.740000000000002</c:v>
                </c:pt>
                <c:pt idx="470">
                  <c:v>6.6839999999999966</c:v>
                </c:pt>
                <c:pt idx="471">
                  <c:v>6.578000000000003</c:v>
                </c:pt>
                <c:pt idx="472">
                  <c:v>6.654999999999994</c:v>
                </c:pt>
                <c:pt idx="473">
                  <c:v>6.8449999999999935</c:v>
                </c:pt>
                <c:pt idx="474">
                  <c:v>7.0579999999999981</c:v>
                </c:pt>
                <c:pt idx="475">
                  <c:v>7.2310000000000034</c:v>
                </c:pt>
                <c:pt idx="476">
                  <c:v>7.2160000000000011</c:v>
                </c:pt>
                <c:pt idx="477">
                  <c:v>7.1490000000000009</c:v>
                </c:pt>
                <c:pt idx="478">
                  <c:v>7.2560000000000002</c:v>
                </c:pt>
                <c:pt idx="479">
                  <c:v>7.3800000000000017</c:v>
                </c:pt>
                <c:pt idx="480">
                  <c:v>7.4129999999999967</c:v>
                </c:pt>
                <c:pt idx="481">
                  <c:v>7.4309999999999974</c:v>
                </c:pt>
                <c:pt idx="482">
                  <c:v>7.4110000000000014</c:v>
                </c:pt>
                <c:pt idx="483">
                  <c:v>7.4300000000000024</c:v>
                </c:pt>
                <c:pt idx="484">
                  <c:v>7.4450000000000003</c:v>
                </c:pt>
                <c:pt idx="485">
                  <c:v>7.4239999999999986</c:v>
                </c:pt>
                <c:pt idx="486">
                  <c:v>7.429000000000002</c:v>
                </c:pt>
                <c:pt idx="487">
                  <c:v>7.4010000000000034</c:v>
                </c:pt>
                <c:pt idx="488">
                  <c:v>7.3629999999999933</c:v>
                </c:pt>
                <c:pt idx="489">
                  <c:v>7.4239999999999986</c:v>
                </c:pt>
                <c:pt idx="490">
                  <c:v>7.4969999999999999</c:v>
                </c:pt>
                <c:pt idx="491">
                  <c:v>7.4429999999999978</c:v>
                </c:pt>
                <c:pt idx="492">
                  <c:v>7.3759999999999977</c:v>
                </c:pt>
                <c:pt idx="493">
                  <c:v>7.3259999999999978</c:v>
                </c:pt>
                <c:pt idx="494">
                  <c:v>7.2619999999999996</c:v>
                </c:pt>
                <c:pt idx="495">
                  <c:v>7.2689999999999966</c:v>
                </c:pt>
                <c:pt idx="496">
                  <c:v>7.3130000000000006</c:v>
                </c:pt>
                <c:pt idx="497">
                  <c:v>7.4140000000000006</c:v>
                </c:pt>
                <c:pt idx="498">
                  <c:v>7.463000000000001</c:v>
                </c:pt>
                <c:pt idx="499">
                  <c:v>7.3759999999999977</c:v>
                </c:pt>
                <c:pt idx="500">
                  <c:v>7.2890000000000024</c:v>
                </c:pt>
                <c:pt idx="501">
                  <c:v>7.2819999999999974</c:v>
                </c:pt>
                <c:pt idx="502">
                  <c:v>7.3229999999999942</c:v>
                </c:pt>
                <c:pt idx="503">
                  <c:v>7.3719999999999999</c:v>
                </c:pt>
                <c:pt idx="504">
                  <c:v>7.3759999999999977</c:v>
                </c:pt>
                <c:pt idx="505">
                  <c:v>7.3049999999999979</c:v>
                </c:pt>
                <c:pt idx="506">
                  <c:v>7.2800000000000011</c:v>
                </c:pt>
                <c:pt idx="507">
                  <c:v>7.2920000000000016</c:v>
                </c:pt>
                <c:pt idx="508">
                  <c:v>7.2569999999999979</c:v>
                </c:pt>
                <c:pt idx="509">
                  <c:v>7.2070000000000007</c:v>
                </c:pt>
                <c:pt idx="510">
                  <c:v>7.2460000000000022</c:v>
                </c:pt>
                <c:pt idx="511">
                  <c:v>7.3329999999999966</c:v>
                </c:pt>
                <c:pt idx="512">
                  <c:v>7.2999999999999972</c:v>
                </c:pt>
                <c:pt idx="513">
                  <c:v>7.1589999999999945</c:v>
                </c:pt>
                <c:pt idx="514">
                  <c:v>7.0769999999999982</c:v>
                </c:pt>
                <c:pt idx="515">
                  <c:v>7.0489999999999986</c:v>
                </c:pt>
                <c:pt idx="516">
                  <c:v>6.9699999999999989</c:v>
                </c:pt>
                <c:pt idx="517">
                  <c:v>6.8010000000000019</c:v>
                </c:pt>
                <c:pt idx="518">
                  <c:v>6.7379999999999987</c:v>
                </c:pt>
                <c:pt idx="519">
                  <c:v>6.7890000000000024</c:v>
                </c:pt>
                <c:pt idx="520">
                  <c:v>6.7849999999999966</c:v>
                </c:pt>
                <c:pt idx="521">
                  <c:v>6.8119999999999976</c:v>
                </c:pt>
                <c:pt idx="522">
                  <c:v>6.9350000000000023</c:v>
                </c:pt>
                <c:pt idx="523">
                  <c:v>7.1149999999999958</c:v>
                </c:pt>
                <c:pt idx="524">
                  <c:v>7.3389999999999986</c:v>
                </c:pt>
                <c:pt idx="525">
                  <c:v>7.618999999999998</c:v>
                </c:pt>
                <c:pt idx="526">
                  <c:v>7.8079999999999981</c:v>
                </c:pt>
                <c:pt idx="527">
                  <c:v>7.9429999999999978</c:v>
                </c:pt>
                <c:pt idx="528">
                  <c:v>8.0420000000000016</c:v>
                </c:pt>
                <c:pt idx="529">
                  <c:v>8.1620000000000008</c:v>
                </c:pt>
                <c:pt idx="530">
                  <c:v>8.3180000000000014</c:v>
                </c:pt>
                <c:pt idx="531">
                  <c:v>8.350000000000005</c:v>
                </c:pt>
                <c:pt idx="532">
                  <c:v>8.328000000000003</c:v>
                </c:pt>
                <c:pt idx="533">
                  <c:v>8.3740000000000023</c:v>
                </c:pt>
                <c:pt idx="534">
                  <c:v>8.4260000000000037</c:v>
                </c:pt>
                <c:pt idx="535">
                  <c:v>8.4370000000000012</c:v>
                </c:pt>
                <c:pt idx="536">
                  <c:v>8.5379999999999967</c:v>
                </c:pt>
                <c:pt idx="537">
                  <c:v>8.6560000000000024</c:v>
                </c:pt>
                <c:pt idx="538">
                  <c:v>8.7269999999999968</c:v>
                </c:pt>
                <c:pt idx="539">
                  <c:v>8.7680000000000025</c:v>
                </c:pt>
                <c:pt idx="540">
                  <c:v>8.7580000000000009</c:v>
                </c:pt>
                <c:pt idx="541">
                  <c:v>8.8160000000000025</c:v>
                </c:pt>
                <c:pt idx="542">
                  <c:v>8.9340000000000011</c:v>
                </c:pt>
                <c:pt idx="543">
                  <c:v>8.9640000000000022</c:v>
                </c:pt>
                <c:pt idx="544">
                  <c:v>8.9200000000000017</c:v>
                </c:pt>
                <c:pt idx="545">
                  <c:v>8.850000000000005</c:v>
                </c:pt>
                <c:pt idx="546">
                  <c:v>8.761000000000001</c:v>
                </c:pt>
                <c:pt idx="547">
                  <c:v>8.7230000000000008</c:v>
                </c:pt>
                <c:pt idx="548">
                  <c:v>8.6950000000000003</c:v>
                </c:pt>
                <c:pt idx="549">
                  <c:v>8.6130000000000013</c:v>
                </c:pt>
                <c:pt idx="550">
                  <c:v>8.5460000000000012</c:v>
                </c:pt>
                <c:pt idx="551">
                  <c:v>8.5120000000000005</c:v>
                </c:pt>
                <c:pt idx="552">
                  <c:v>8.5010000000000012</c:v>
                </c:pt>
                <c:pt idx="553">
                  <c:v>8.5020000000000024</c:v>
                </c:pt>
                <c:pt idx="554">
                  <c:v>8.5500000000000007</c:v>
                </c:pt>
                <c:pt idx="555">
                  <c:v>8.7090000000000032</c:v>
                </c:pt>
                <c:pt idx="556">
                  <c:v>8.8590000000000053</c:v>
                </c:pt>
                <c:pt idx="557">
                  <c:v>8.9640000000000022</c:v>
                </c:pt>
                <c:pt idx="558">
                  <c:v>9.1070000000000011</c:v>
                </c:pt>
                <c:pt idx="559">
                  <c:v>9.26</c:v>
                </c:pt>
                <c:pt idx="560">
                  <c:v>9.4460000000000015</c:v>
                </c:pt>
                <c:pt idx="561">
                  <c:v>9.663000000000002</c:v>
                </c:pt>
                <c:pt idx="562">
                  <c:v>9.8570000000000046</c:v>
                </c:pt>
                <c:pt idx="563">
                  <c:v>10.039</c:v>
                </c:pt>
                <c:pt idx="564">
                  <c:v>10.177</c:v>
                </c:pt>
                <c:pt idx="565">
                  <c:v>10.244999999999999</c:v>
                </c:pt>
                <c:pt idx="566">
                  <c:v>10.324</c:v>
                </c:pt>
                <c:pt idx="567">
                  <c:v>10.386000000000005</c:v>
                </c:pt>
                <c:pt idx="568">
                  <c:v>10.412000000000004</c:v>
                </c:pt>
                <c:pt idx="569">
                  <c:v>10.457000000000004</c:v>
                </c:pt>
                <c:pt idx="570">
                  <c:v>10.467000000000002</c:v>
                </c:pt>
                <c:pt idx="571">
                  <c:v>10.421000000000001</c:v>
                </c:pt>
                <c:pt idx="572">
                  <c:v>10.361000000000002</c:v>
                </c:pt>
                <c:pt idx="573">
                  <c:v>10.3</c:v>
                </c:pt>
                <c:pt idx="574">
                  <c:v>10.25</c:v>
                </c:pt>
                <c:pt idx="575">
                  <c:v>10.226000000000001</c:v>
                </c:pt>
                <c:pt idx="576">
                  <c:v>10.230999999999998</c:v>
                </c:pt>
                <c:pt idx="577">
                  <c:v>10.27</c:v>
                </c:pt>
                <c:pt idx="578">
                  <c:v>10.305000000000005</c:v>
                </c:pt>
                <c:pt idx="579">
                  <c:v>10.328000000000001</c:v>
                </c:pt>
                <c:pt idx="580">
                  <c:v>10.348000000000001</c:v>
                </c:pt>
                <c:pt idx="581">
                  <c:v>10.416</c:v>
                </c:pt>
                <c:pt idx="582">
                  <c:v>10.54</c:v>
                </c:pt>
                <c:pt idx="583">
                  <c:v>10.656000000000002</c:v>
                </c:pt>
                <c:pt idx="584">
                  <c:v>10.742999999999999</c:v>
                </c:pt>
                <c:pt idx="585">
                  <c:v>10.813000000000002</c:v>
                </c:pt>
                <c:pt idx="586">
                  <c:v>10.818</c:v>
                </c:pt>
                <c:pt idx="587">
                  <c:v>10.769</c:v>
                </c:pt>
                <c:pt idx="588">
                  <c:v>10.733000000000001</c:v>
                </c:pt>
                <c:pt idx="589">
                  <c:v>10.720999999999998</c:v>
                </c:pt>
                <c:pt idx="590">
                  <c:v>10.726999999999999</c:v>
                </c:pt>
                <c:pt idx="591">
                  <c:v>10.725</c:v>
                </c:pt>
                <c:pt idx="592">
                  <c:v>10.647999999999998</c:v>
                </c:pt>
                <c:pt idx="593">
                  <c:v>10.542</c:v>
                </c:pt>
                <c:pt idx="594">
                  <c:v>10.481</c:v>
                </c:pt>
                <c:pt idx="595">
                  <c:v>10.392000000000005</c:v>
                </c:pt>
                <c:pt idx="596">
                  <c:v>10.327</c:v>
                </c:pt>
                <c:pt idx="597">
                  <c:v>10.276</c:v>
                </c:pt>
                <c:pt idx="598">
                  <c:v>10.19</c:v>
                </c:pt>
                <c:pt idx="599">
                  <c:v>10.120000000000001</c:v>
                </c:pt>
                <c:pt idx="600">
                  <c:v>10.012</c:v>
                </c:pt>
                <c:pt idx="601">
                  <c:v>9.8300000000000018</c:v>
                </c:pt>
                <c:pt idx="602">
                  <c:v>9.69</c:v>
                </c:pt>
                <c:pt idx="603">
                  <c:v>9.6479999999999997</c:v>
                </c:pt>
                <c:pt idx="604">
                  <c:v>9.6060000000000016</c:v>
                </c:pt>
                <c:pt idx="605">
                  <c:v>8.7409999999999997</c:v>
                </c:pt>
                <c:pt idx="606">
                  <c:v>8.7950000000000017</c:v>
                </c:pt>
                <c:pt idx="607">
                  <c:v>8.8360000000000021</c:v>
                </c:pt>
                <c:pt idx="608">
                  <c:v>8.767000000000003</c:v>
                </c:pt>
                <c:pt idx="609">
                  <c:v>8.6750000000000007</c:v>
                </c:pt>
                <c:pt idx="610">
                  <c:v>8.6160000000000014</c:v>
                </c:pt>
                <c:pt idx="611">
                  <c:v>8.5080000000000009</c:v>
                </c:pt>
                <c:pt idx="612">
                  <c:v>8.4489999999999998</c:v>
                </c:pt>
                <c:pt idx="613">
                  <c:v>8.3810000000000002</c:v>
                </c:pt>
                <c:pt idx="614">
                  <c:v>8.2339999999999982</c:v>
                </c:pt>
                <c:pt idx="615">
                  <c:v>8.0670000000000002</c:v>
                </c:pt>
                <c:pt idx="616">
                  <c:v>7.9059999999999988</c:v>
                </c:pt>
                <c:pt idx="617">
                  <c:v>7.8209999999999926</c:v>
                </c:pt>
                <c:pt idx="618">
                  <c:v>7.8459999999999956</c:v>
                </c:pt>
                <c:pt idx="619">
                  <c:v>7.8259999999999978</c:v>
                </c:pt>
                <c:pt idx="620">
                  <c:v>7.7680000000000007</c:v>
                </c:pt>
                <c:pt idx="621">
                  <c:v>7.7160000000000011</c:v>
                </c:pt>
                <c:pt idx="622">
                  <c:v>7.6099999999999977</c:v>
                </c:pt>
                <c:pt idx="623">
                  <c:v>7.4669999999999987</c:v>
                </c:pt>
                <c:pt idx="624">
                  <c:v>7.3830000000000027</c:v>
                </c:pt>
                <c:pt idx="625">
                  <c:v>7.35</c:v>
                </c:pt>
                <c:pt idx="626">
                  <c:v>7.3619999999999965</c:v>
                </c:pt>
                <c:pt idx="627">
                  <c:v>7.3890000000000029</c:v>
                </c:pt>
                <c:pt idx="628">
                  <c:v>7.2580000000000027</c:v>
                </c:pt>
                <c:pt idx="629">
                  <c:v>7.1199999999999966</c:v>
                </c:pt>
                <c:pt idx="630">
                  <c:v>7.0420000000000016</c:v>
                </c:pt>
                <c:pt idx="631">
                  <c:v>6.9810000000000034</c:v>
                </c:pt>
                <c:pt idx="632">
                  <c:v>6.9709999999999974</c:v>
                </c:pt>
                <c:pt idx="633">
                  <c:v>6.9799999999999986</c:v>
                </c:pt>
                <c:pt idx="634">
                  <c:v>6.9820000000000002</c:v>
                </c:pt>
                <c:pt idx="635">
                  <c:v>7.0439999999999969</c:v>
                </c:pt>
                <c:pt idx="636">
                  <c:v>7.0239999999999965</c:v>
                </c:pt>
                <c:pt idx="637">
                  <c:v>6.8239999999999945</c:v>
                </c:pt>
                <c:pt idx="638">
                  <c:v>6.7830000000000013</c:v>
                </c:pt>
                <c:pt idx="639">
                  <c:v>6.8729999999999976</c:v>
                </c:pt>
                <c:pt idx="640">
                  <c:v>6.8949999999999978</c:v>
                </c:pt>
                <c:pt idx="641">
                  <c:v>6.9399999999999995</c:v>
                </c:pt>
                <c:pt idx="642">
                  <c:v>7.0069999999999979</c:v>
                </c:pt>
                <c:pt idx="643">
                  <c:v>7.0589999999999966</c:v>
                </c:pt>
                <c:pt idx="644">
                  <c:v>7.0129999999999946</c:v>
                </c:pt>
                <c:pt idx="645">
                  <c:v>6.7749999999999986</c:v>
                </c:pt>
                <c:pt idx="646">
                  <c:v>6.6300000000000017</c:v>
                </c:pt>
                <c:pt idx="647">
                  <c:v>6.68</c:v>
                </c:pt>
                <c:pt idx="648">
                  <c:v>6.6659999999999906</c:v>
                </c:pt>
                <c:pt idx="649">
                  <c:v>6.6360000000000028</c:v>
                </c:pt>
                <c:pt idx="650">
                  <c:v>6.6839999999999966</c:v>
                </c:pt>
                <c:pt idx="651">
                  <c:v>6.6819999999999986</c:v>
                </c:pt>
                <c:pt idx="652">
                  <c:v>6.6279999999999921</c:v>
                </c:pt>
                <c:pt idx="653">
                  <c:v>6.588000000000001</c:v>
                </c:pt>
                <c:pt idx="654">
                  <c:v>6.6360000000000028</c:v>
                </c:pt>
                <c:pt idx="655">
                  <c:v>6.7849999999999966</c:v>
                </c:pt>
                <c:pt idx="656">
                  <c:v>6.8659999999999979</c:v>
                </c:pt>
                <c:pt idx="657">
                  <c:v>6.9390000000000027</c:v>
                </c:pt>
                <c:pt idx="658">
                  <c:v>7.0379999999999967</c:v>
                </c:pt>
                <c:pt idx="659">
                  <c:v>7.0649999999999915</c:v>
                </c:pt>
                <c:pt idx="660">
                  <c:v>7.0669999999999966</c:v>
                </c:pt>
                <c:pt idx="661">
                  <c:v>7.0339999999999989</c:v>
                </c:pt>
                <c:pt idx="662">
                  <c:v>7.0420000000000016</c:v>
                </c:pt>
                <c:pt idx="663">
                  <c:v>7.0930000000000026</c:v>
                </c:pt>
                <c:pt idx="664">
                  <c:v>7.0959999999999965</c:v>
                </c:pt>
                <c:pt idx="665">
                  <c:v>7.1060000000000016</c:v>
                </c:pt>
                <c:pt idx="666">
                  <c:v>7.0649999999999915</c:v>
                </c:pt>
                <c:pt idx="667">
                  <c:v>6.9279999999999946</c:v>
                </c:pt>
                <c:pt idx="668">
                  <c:v>6.8439999999999976</c:v>
                </c:pt>
                <c:pt idx="669">
                  <c:v>6.8239999999999945</c:v>
                </c:pt>
                <c:pt idx="670">
                  <c:v>6.7909999999999968</c:v>
                </c:pt>
                <c:pt idx="671">
                  <c:v>6.9029999999999987</c:v>
                </c:pt>
                <c:pt idx="672">
                  <c:v>6.9639999999999986</c:v>
                </c:pt>
                <c:pt idx="673">
                  <c:v>6.9179999999999966</c:v>
                </c:pt>
                <c:pt idx="674">
                  <c:v>6.9189999999999969</c:v>
                </c:pt>
                <c:pt idx="675">
                  <c:v>6.8269999999999946</c:v>
                </c:pt>
                <c:pt idx="676">
                  <c:v>6.8310000000000031</c:v>
                </c:pt>
                <c:pt idx="677">
                  <c:v>6.9489999999999981</c:v>
                </c:pt>
                <c:pt idx="678">
                  <c:v>7.0230000000000006</c:v>
                </c:pt>
                <c:pt idx="679">
                  <c:v>7.1149999999999958</c:v>
                </c:pt>
                <c:pt idx="680">
                  <c:v>7.2250000000000005</c:v>
                </c:pt>
                <c:pt idx="681">
                  <c:v>7.1700000000000017</c:v>
                </c:pt>
                <c:pt idx="682">
                  <c:v>7.0260000000000016</c:v>
                </c:pt>
                <c:pt idx="683">
                  <c:v>6.9399999999999995</c:v>
                </c:pt>
                <c:pt idx="684">
                  <c:v>6.9489999999999981</c:v>
                </c:pt>
                <c:pt idx="685">
                  <c:v>7.0039999999999978</c:v>
                </c:pt>
                <c:pt idx="686">
                  <c:v>7.0360000000000014</c:v>
                </c:pt>
                <c:pt idx="687">
                  <c:v>7.1039999999999965</c:v>
                </c:pt>
                <c:pt idx="688">
                  <c:v>7.0630000000000006</c:v>
                </c:pt>
                <c:pt idx="689">
                  <c:v>6.9979999999999976</c:v>
                </c:pt>
                <c:pt idx="690">
                  <c:v>6.9570000000000007</c:v>
                </c:pt>
                <c:pt idx="691">
                  <c:v>6.9480000000000004</c:v>
                </c:pt>
                <c:pt idx="692">
                  <c:v>7.0939999999999985</c:v>
                </c:pt>
                <c:pt idx="693">
                  <c:v>7.2349999999999985</c:v>
                </c:pt>
                <c:pt idx="694">
                  <c:v>7.232999999999997</c:v>
                </c:pt>
                <c:pt idx="695">
                  <c:v>7.2719999999999994</c:v>
                </c:pt>
                <c:pt idx="696">
                  <c:v>7.3130000000000006</c:v>
                </c:pt>
                <c:pt idx="697">
                  <c:v>7.2689999999999966</c:v>
                </c:pt>
                <c:pt idx="698">
                  <c:v>7.296999999999997</c:v>
                </c:pt>
                <c:pt idx="699">
                  <c:v>7.3219999999999974</c:v>
                </c:pt>
                <c:pt idx="700">
                  <c:v>7.3560000000000016</c:v>
                </c:pt>
                <c:pt idx="701">
                  <c:v>7.3830000000000027</c:v>
                </c:pt>
                <c:pt idx="702">
                  <c:v>7.3299999999999956</c:v>
                </c:pt>
                <c:pt idx="703">
                  <c:v>7.2680000000000007</c:v>
                </c:pt>
                <c:pt idx="704">
                  <c:v>7.2370000000000019</c:v>
                </c:pt>
                <c:pt idx="705">
                  <c:v>7.277000000000001</c:v>
                </c:pt>
                <c:pt idx="706">
                  <c:v>7.3169999999999966</c:v>
                </c:pt>
                <c:pt idx="707">
                  <c:v>7.3679999999999959</c:v>
                </c:pt>
                <c:pt idx="708">
                  <c:v>7.4739999999999984</c:v>
                </c:pt>
                <c:pt idx="709">
                  <c:v>7.4910000000000014</c:v>
                </c:pt>
                <c:pt idx="710">
                  <c:v>7.3579999999999908</c:v>
                </c:pt>
                <c:pt idx="711">
                  <c:v>7.2749999999999986</c:v>
                </c:pt>
                <c:pt idx="712">
                  <c:v>7.2869999999999999</c:v>
                </c:pt>
                <c:pt idx="713">
                  <c:v>7.3909999999999956</c:v>
                </c:pt>
                <c:pt idx="714">
                  <c:v>7.5429999999999966</c:v>
                </c:pt>
                <c:pt idx="715">
                  <c:v>7.509999999999998</c:v>
                </c:pt>
                <c:pt idx="716">
                  <c:v>7.3740000000000006</c:v>
                </c:pt>
                <c:pt idx="717">
                  <c:v>7.2449999999999966</c:v>
                </c:pt>
                <c:pt idx="718">
                  <c:v>7.0810000000000031</c:v>
                </c:pt>
                <c:pt idx="719">
                  <c:v>6.9799999999999986</c:v>
                </c:pt>
                <c:pt idx="720">
                  <c:v>7.0769999999999982</c:v>
                </c:pt>
                <c:pt idx="721">
                  <c:v>7.1769999999999996</c:v>
                </c:pt>
                <c:pt idx="722">
                  <c:v>7.179000000000002</c:v>
                </c:pt>
                <c:pt idx="723">
                  <c:v>7.0390000000000024</c:v>
                </c:pt>
                <c:pt idx="724">
                  <c:v>6.8119999999999976</c:v>
                </c:pt>
                <c:pt idx="725">
                  <c:v>6.7509999999999977</c:v>
                </c:pt>
                <c:pt idx="726">
                  <c:v>6.8479999999999945</c:v>
                </c:pt>
                <c:pt idx="727">
                  <c:v>6.9159999999999968</c:v>
                </c:pt>
                <c:pt idx="728">
                  <c:v>7.0159999999999956</c:v>
                </c:pt>
                <c:pt idx="729">
                  <c:v>7.1739999999999986</c:v>
                </c:pt>
                <c:pt idx="730">
                  <c:v>7.1929999999999916</c:v>
                </c:pt>
                <c:pt idx="731">
                  <c:v>7.1769999999999996</c:v>
                </c:pt>
                <c:pt idx="732">
                  <c:v>7.1969999999999974</c:v>
                </c:pt>
                <c:pt idx="733">
                  <c:v>7.2199999999999989</c:v>
                </c:pt>
                <c:pt idx="734">
                  <c:v>7.3290000000000006</c:v>
                </c:pt>
                <c:pt idx="735">
                  <c:v>7.4549999999999956</c:v>
                </c:pt>
                <c:pt idx="736">
                  <c:v>7.5539999999999985</c:v>
                </c:pt>
                <c:pt idx="737">
                  <c:v>7.6409999999999947</c:v>
                </c:pt>
                <c:pt idx="738">
                  <c:v>7.5850000000000009</c:v>
                </c:pt>
                <c:pt idx="739">
                  <c:v>7.5110000000000028</c:v>
                </c:pt>
                <c:pt idx="740">
                  <c:v>7.6319999999999979</c:v>
                </c:pt>
                <c:pt idx="741">
                  <c:v>7.7760000000000034</c:v>
                </c:pt>
                <c:pt idx="742">
                  <c:v>7.8410000000000011</c:v>
                </c:pt>
                <c:pt idx="743">
                  <c:v>7.8990000000000009</c:v>
                </c:pt>
                <c:pt idx="744">
                  <c:v>7.9179999999999966</c:v>
                </c:pt>
                <c:pt idx="745">
                  <c:v>7.9149999999999956</c:v>
                </c:pt>
                <c:pt idx="746">
                  <c:v>7.9129999999999967</c:v>
                </c:pt>
                <c:pt idx="747">
                  <c:v>7.9149999999999956</c:v>
                </c:pt>
                <c:pt idx="748">
                  <c:v>7.9570000000000007</c:v>
                </c:pt>
                <c:pt idx="749">
                  <c:v>8.017000000000003</c:v>
                </c:pt>
                <c:pt idx="750">
                  <c:v>7.9910000000000014</c:v>
                </c:pt>
                <c:pt idx="751">
                  <c:v>7.9810000000000034</c:v>
                </c:pt>
                <c:pt idx="752">
                  <c:v>8.088000000000001</c:v>
                </c:pt>
                <c:pt idx="753">
                  <c:v>8.1409999999999982</c:v>
                </c:pt>
                <c:pt idx="754">
                  <c:v>8.1439999999999984</c:v>
                </c:pt>
                <c:pt idx="755">
                  <c:v>8.0970000000000013</c:v>
                </c:pt>
                <c:pt idx="756">
                  <c:v>8.0050000000000026</c:v>
                </c:pt>
                <c:pt idx="757">
                  <c:v>7.9870000000000019</c:v>
                </c:pt>
                <c:pt idx="758">
                  <c:v>8.0930000000000035</c:v>
                </c:pt>
                <c:pt idx="759">
                  <c:v>8.1760000000000037</c:v>
                </c:pt>
                <c:pt idx="760">
                  <c:v>8.1820000000000022</c:v>
                </c:pt>
                <c:pt idx="761">
                  <c:v>8.1390000000000029</c:v>
                </c:pt>
                <c:pt idx="762">
                  <c:v>7.9750000000000014</c:v>
                </c:pt>
                <c:pt idx="763">
                  <c:v>7.9300000000000024</c:v>
                </c:pt>
                <c:pt idx="764">
                  <c:v>8.0310000000000006</c:v>
                </c:pt>
                <c:pt idx="765">
                  <c:v>8.1460000000000008</c:v>
                </c:pt>
                <c:pt idx="766">
                  <c:v>8.2449999999999974</c:v>
                </c:pt>
                <c:pt idx="767">
                  <c:v>8.3750000000000053</c:v>
                </c:pt>
                <c:pt idx="768">
                  <c:v>8.474000000000002</c:v>
                </c:pt>
                <c:pt idx="769">
                  <c:v>8.517000000000003</c:v>
                </c:pt>
                <c:pt idx="770">
                  <c:v>8.543000000000001</c:v>
                </c:pt>
                <c:pt idx="771">
                  <c:v>8.5409999999999968</c:v>
                </c:pt>
                <c:pt idx="772">
                  <c:v>8.6060000000000016</c:v>
                </c:pt>
                <c:pt idx="773">
                  <c:v>8.6650000000000027</c:v>
                </c:pt>
                <c:pt idx="774">
                  <c:v>8.7060000000000031</c:v>
                </c:pt>
                <c:pt idx="775">
                  <c:v>8.8340000000000032</c:v>
                </c:pt>
                <c:pt idx="776">
                  <c:v>9</c:v>
                </c:pt>
                <c:pt idx="777">
                  <c:v>9.0930000000000035</c:v>
                </c:pt>
                <c:pt idx="778">
                  <c:v>9.0900000000000034</c:v>
                </c:pt>
                <c:pt idx="779">
                  <c:v>9.0120000000000005</c:v>
                </c:pt>
                <c:pt idx="780">
                  <c:v>8.9730000000000025</c:v>
                </c:pt>
                <c:pt idx="781">
                  <c:v>9.0660000000000025</c:v>
                </c:pt>
                <c:pt idx="782">
                  <c:v>9.2399999999999984</c:v>
                </c:pt>
                <c:pt idx="783">
                  <c:v>9.3640000000000008</c:v>
                </c:pt>
                <c:pt idx="784">
                  <c:v>9.3980000000000032</c:v>
                </c:pt>
                <c:pt idx="785">
                  <c:v>9.3400000000000034</c:v>
                </c:pt>
                <c:pt idx="786">
                  <c:v>9.23</c:v>
                </c:pt>
                <c:pt idx="787">
                  <c:v>9.1050000000000004</c:v>
                </c:pt>
                <c:pt idx="788">
                  <c:v>9.1349999999999998</c:v>
                </c:pt>
                <c:pt idx="789">
                  <c:v>9.3420000000000005</c:v>
                </c:pt>
                <c:pt idx="790">
                  <c:v>9.536999999999999</c:v>
                </c:pt>
                <c:pt idx="791">
                  <c:v>9.6170000000000009</c:v>
                </c:pt>
                <c:pt idx="792">
                  <c:v>9.5530000000000008</c:v>
                </c:pt>
                <c:pt idx="793">
                  <c:v>9.4600000000000026</c:v>
                </c:pt>
                <c:pt idx="794">
                  <c:v>9.4060000000000024</c:v>
                </c:pt>
                <c:pt idx="795">
                  <c:v>9.4620000000000068</c:v>
                </c:pt>
                <c:pt idx="796">
                  <c:v>9.6600000000000037</c:v>
                </c:pt>
                <c:pt idx="797">
                  <c:v>9.8920000000000048</c:v>
                </c:pt>
                <c:pt idx="798">
                  <c:v>9.9920000000000027</c:v>
                </c:pt>
                <c:pt idx="799">
                  <c:v>9.9370000000000012</c:v>
                </c:pt>
                <c:pt idx="800">
                  <c:v>9.8770000000000024</c:v>
                </c:pt>
                <c:pt idx="801">
                  <c:v>9.8940000000000037</c:v>
                </c:pt>
                <c:pt idx="802">
                  <c:v>9.958000000000002</c:v>
                </c:pt>
                <c:pt idx="803">
                  <c:v>10.143999999999998</c:v>
                </c:pt>
                <c:pt idx="804">
                  <c:v>10.360000000000005</c:v>
                </c:pt>
                <c:pt idx="805">
                  <c:v>10.424000000000001</c:v>
                </c:pt>
                <c:pt idx="806">
                  <c:v>10.347</c:v>
                </c:pt>
                <c:pt idx="807">
                  <c:v>10.254</c:v>
                </c:pt>
                <c:pt idx="808">
                  <c:v>10.241999999999999</c:v>
                </c:pt>
                <c:pt idx="809">
                  <c:v>10.365000000000006</c:v>
                </c:pt>
                <c:pt idx="810">
                  <c:v>10.53</c:v>
                </c:pt>
                <c:pt idx="811">
                  <c:v>10.627999999999998</c:v>
                </c:pt>
                <c:pt idx="812">
                  <c:v>10.658000000000001</c:v>
                </c:pt>
                <c:pt idx="813">
                  <c:v>10.57</c:v>
                </c:pt>
                <c:pt idx="814">
                  <c:v>10.444000000000001</c:v>
                </c:pt>
                <c:pt idx="815">
                  <c:v>10.408000000000001</c:v>
                </c:pt>
                <c:pt idx="816">
                  <c:v>10.435</c:v>
                </c:pt>
                <c:pt idx="817">
                  <c:v>10.445</c:v>
                </c:pt>
                <c:pt idx="818">
                  <c:v>10.451000000000002</c:v>
                </c:pt>
                <c:pt idx="819">
                  <c:v>10.46</c:v>
                </c:pt>
                <c:pt idx="820">
                  <c:v>10.473000000000004</c:v>
                </c:pt>
                <c:pt idx="821">
                  <c:v>10.472000000000005</c:v>
                </c:pt>
                <c:pt idx="822">
                  <c:v>10.489000000000004</c:v>
                </c:pt>
                <c:pt idx="823">
                  <c:v>10.553000000000004</c:v>
                </c:pt>
                <c:pt idx="824">
                  <c:v>10.654</c:v>
                </c:pt>
                <c:pt idx="825">
                  <c:v>10.787999999999998</c:v>
                </c:pt>
                <c:pt idx="826">
                  <c:v>10.950000000000005</c:v>
                </c:pt>
                <c:pt idx="827">
                  <c:v>11.042</c:v>
                </c:pt>
                <c:pt idx="828">
                  <c:v>11.083</c:v>
                </c:pt>
                <c:pt idx="829">
                  <c:v>11.120999999999999</c:v>
                </c:pt>
                <c:pt idx="830">
                  <c:v>11.103</c:v>
                </c:pt>
                <c:pt idx="831">
                  <c:v>11.136000000000001</c:v>
                </c:pt>
                <c:pt idx="832">
                  <c:v>11.241999999999999</c:v>
                </c:pt>
                <c:pt idx="833">
                  <c:v>11.382000000000005</c:v>
                </c:pt>
                <c:pt idx="834">
                  <c:v>11.511000000000001</c:v>
                </c:pt>
                <c:pt idx="835">
                  <c:v>11.497</c:v>
                </c:pt>
                <c:pt idx="836">
                  <c:v>11.374000000000002</c:v>
                </c:pt>
                <c:pt idx="837">
                  <c:v>11.325000000000005</c:v>
                </c:pt>
                <c:pt idx="838">
                  <c:v>11.279</c:v>
                </c:pt>
                <c:pt idx="839">
                  <c:v>11.182</c:v>
                </c:pt>
                <c:pt idx="840">
                  <c:v>11.155000000000005</c:v>
                </c:pt>
                <c:pt idx="841">
                  <c:v>11.139999999999999</c:v>
                </c:pt>
                <c:pt idx="842">
                  <c:v>11.081</c:v>
                </c:pt>
                <c:pt idx="843">
                  <c:v>10.922000000000002</c:v>
                </c:pt>
                <c:pt idx="844">
                  <c:v>10.665000000000004</c:v>
                </c:pt>
                <c:pt idx="845">
                  <c:v>10.501000000000001</c:v>
                </c:pt>
                <c:pt idx="846">
                  <c:v>10.422000000000002</c:v>
                </c:pt>
                <c:pt idx="847">
                  <c:v>10.353000000000005</c:v>
                </c:pt>
                <c:pt idx="848">
                  <c:v>10.326000000000002</c:v>
                </c:pt>
                <c:pt idx="849">
                  <c:v>10.316000000000004</c:v>
                </c:pt>
                <c:pt idx="850">
                  <c:v>10.236000000000001</c:v>
                </c:pt>
                <c:pt idx="851">
                  <c:v>10.072000000000005</c:v>
                </c:pt>
                <c:pt idx="852">
                  <c:v>9.8810000000000002</c:v>
                </c:pt>
                <c:pt idx="853">
                  <c:v>9.7169999999999987</c:v>
                </c:pt>
                <c:pt idx="854">
                  <c:v>9.6340000000000003</c:v>
                </c:pt>
                <c:pt idx="855">
                  <c:v>9.5989999999999966</c:v>
                </c:pt>
                <c:pt idx="856">
                  <c:v>9.5790000000000006</c:v>
                </c:pt>
                <c:pt idx="857">
                  <c:v>9.5090000000000003</c:v>
                </c:pt>
                <c:pt idx="858">
                  <c:v>9.3680000000000021</c:v>
                </c:pt>
                <c:pt idx="859">
                  <c:v>9.2710000000000008</c:v>
                </c:pt>
                <c:pt idx="860">
                  <c:v>9.2200000000000024</c:v>
                </c:pt>
                <c:pt idx="861">
                  <c:v>9.083000000000002</c:v>
                </c:pt>
                <c:pt idx="862">
                  <c:v>8.9430000000000014</c:v>
                </c:pt>
                <c:pt idx="863">
                  <c:v>8.9210000000000012</c:v>
                </c:pt>
                <c:pt idx="864">
                  <c:v>8.9140000000000015</c:v>
                </c:pt>
                <c:pt idx="865">
                  <c:v>8.8940000000000037</c:v>
                </c:pt>
                <c:pt idx="866">
                  <c:v>8.8700000000000028</c:v>
                </c:pt>
                <c:pt idx="867">
                  <c:v>8.8690000000000051</c:v>
                </c:pt>
                <c:pt idx="868">
                  <c:v>8.9380000000000006</c:v>
                </c:pt>
                <c:pt idx="869">
                  <c:v>8.9050000000000047</c:v>
                </c:pt>
                <c:pt idx="870">
                  <c:v>8.7550000000000026</c:v>
                </c:pt>
                <c:pt idx="871">
                  <c:v>8.7840000000000025</c:v>
                </c:pt>
                <c:pt idx="872">
                  <c:v>8.9160000000000021</c:v>
                </c:pt>
                <c:pt idx="873">
                  <c:v>9.0100000000000016</c:v>
                </c:pt>
                <c:pt idx="874">
                  <c:v>9.0500000000000007</c:v>
                </c:pt>
                <c:pt idx="875">
                  <c:v>9.036999999999999</c:v>
                </c:pt>
                <c:pt idx="876">
                  <c:v>8.9810000000000016</c:v>
                </c:pt>
                <c:pt idx="877">
                  <c:v>8.838000000000001</c:v>
                </c:pt>
                <c:pt idx="878">
                  <c:v>8.7510000000000012</c:v>
                </c:pt>
                <c:pt idx="879">
                  <c:v>8.7870000000000008</c:v>
                </c:pt>
                <c:pt idx="880">
                  <c:v>8.8580000000000023</c:v>
                </c:pt>
                <c:pt idx="881">
                  <c:v>8.8410000000000011</c:v>
                </c:pt>
                <c:pt idx="882">
                  <c:v>8.7730000000000032</c:v>
                </c:pt>
                <c:pt idx="883">
                  <c:v>8.6409999999999982</c:v>
                </c:pt>
                <c:pt idx="884">
                  <c:v>8.5150000000000006</c:v>
                </c:pt>
                <c:pt idx="885">
                  <c:v>8.4439999999999991</c:v>
                </c:pt>
                <c:pt idx="886">
                  <c:v>8.429000000000002</c:v>
                </c:pt>
                <c:pt idx="887">
                  <c:v>8.5980000000000008</c:v>
                </c:pt>
                <c:pt idx="888">
                  <c:v>8.6570000000000018</c:v>
                </c:pt>
                <c:pt idx="889">
                  <c:v>8.4650000000000105</c:v>
                </c:pt>
                <c:pt idx="890">
                  <c:v>8.3000000000000007</c:v>
                </c:pt>
                <c:pt idx="891">
                  <c:v>8.3270000000000017</c:v>
                </c:pt>
                <c:pt idx="892">
                  <c:v>8.3510000000000026</c:v>
                </c:pt>
                <c:pt idx="893">
                  <c:v>8.3740000000000023</c:v>
                </c:pt>
                <c:pt idx="894">
                  <c:v>8.475000000000005</c:v>
                </c:pt>
                <c:pt idx="895">
                  <c:v>8.5310000000000006</c:v>
                </c:pt>
                <c:pt idx="896">
                  <c:v>8.4840000000000018</c:v>
                </c:pt>
                <c:pt idx="897">
                  <c:v>8.3240000000000016</c:v>
                </c:pt>
                <c:pt idx="898">
                  <c:v>8.1930000000000014</c:v>
                </c:pt>
                <c:pt idx="899">
                  <c:v>8.2489999999999988</c:v>
                </c:pt>
                <c:pt idx="900">
                  <c:v>8.3470000000000013</c:v>
                </c:pt>
                <c:pt idx="901">
                  <c:v>8.3480000000000008</c:v>
                </c:pt>
                <c:pt idx="902">
                  <c:v>8.305000000000005</c:v>
                </c:pt>
                <c:pt idx="903">
                  <c:v>8.1989999999999998</c:v>
                </c:pt>
                <c:pt idx="904">
                  <c:v>8.0770000000000017</c:v>
                </c:pt>
                <c:pt idx="905">
                  <c:v>8.0379999999999967</c:v>
                </c:pt>
                <c:pt idx="906">
                  <c:v>8.0710000000000015</c:v>
                </c:pt>
                <c:pt idx="907">
                  <c:v>8.078000000000003</c:v>
                </c:pt>
                <c:pt idx="908">
                  <c:v>8.1000000000000014</c:v>
                </c:pt>
                <c:pt idx="909">
                  <c:v>8.1430000000000025</c:v>
                </c:pt>
                <c:pt idx="910">
                  <c:v>8.115000000000002</c:v>
                </c:pt>
                <c:pt idx="911">
                  <c:v>8.0250000000000004</c:v>
                </c:pt>
                <c:pt idx="912">
                  <c:v>8.0279999999999987</c:v>
                </c:pt>
                <c:pt idx="913">
                  <c:v>8.2139999999999986</c:v>
                </c:pt>
                <c:pt idx="914">
                  <c:v>8.3930000000000007</c:v>
                </c:pt>
                <c:pt idx="915">
                  <c:v>8.4550000000000054</c:v>
                </c:pt>
                <c:pt idx="916">
                  <c:v>8.4020000000000028</c:v>
                </c:pt>
                <c:pt idx="917">
                  <c:v>8.3700000000000028</c:v>
                </c:pt>
                <c:pt idx="918">
                  <c:v>8.4000000000000021</c:v>
                </c:pt>
                <c:pt idx="919">
                  <c:v>8.4560000000000048</c:v>
                </c:pt>
                <c:pt idx="920">
                  <c:v>8.5150000000000006</c:v>
                </c:pt>
                <c:pt idx="921">
                  <c:v>8.6090000000000018</c:v>
                </c:pt>
                <c:pt idx="922">
                  <c:v>8.5910000000000011</c:v>
                </c:pt>
                <c:pt idx="923">
                  <c:v>8.4090000000000007</c:v>
                </c:pt>
                <c:pt idx="924">
                  <c:v>8.1740000000000013</c:v>
                </c:pt>
                <c:pt idx="925">
                  <c:v>8.0500000000000007</c:v>
                </c:pt>
                <c:pt idx="926">
                  <c:v>8.1460000000000008</c:v>
                </c:pt>
                <c:pt idx="927">
                  <c:v>8.2139999999999986</c:v>
                </c:pt>
                <c:pt idx="928">
                  <c:v>8.1490000000000009</c:v>
                </c:pt>
                <c:pt idx="929">
                  <c:v>8.0340000000000025</c:v>
                </c:pt>
                <c:pt idx="930">
                  <c:v>7.9579999999999966</c:v>
                </c:pt>
                <c:pt idx="931">
                  <c:v>7.8069999999999986</c:v>
                </c:pt>
                <c:pt idx="932">
                  <c:v>7.7659999999999947</c:v>
                </c:pt>
                <c:pt idx="933">
                  <c:v>7.8919999999999995</c:v>
                </c:pt>
                <c:pt idx="934">
                  <c:v>8.0230000000000032</c:v>
                </c:pt>
                <c:pt idx="935">
                  <c:v>8.0860000000000021</c:v>
                </c:pt>
                <c:pt idx="936">
                  <c:v>8.0800000000000018</c:v>
                </c:pt>
                <c:pt idx="937">
                  <c:v>7.9650000000000016</c:v>
                </c:pt>
                <c:pt idx="938">
                  <c:v>7.8699999999999957</c:v>
                </c:pt>
                <c:pt idx="939">
                  <c:v>7.8810000000000002</c:v>
                </c:pt>
                <c:pt idx="940">
                  <c:v>7.8599999999999977</c:v>
                </c:pt>
                <c:pt idx="941">
                  <c:v>7.9360000000000026</c:v>
                </c:pt>
                <c:pt idx="942">
                  <c:v>8</c:v>
                </c:pt>
                <c:pt idx="943">
                  <c:v>7.9939999999999998</c:v>
                </c:pt>
                <c:pt idx="944">
                  <c:v>7.9760000000000026</c:v>
                </c:pt>
                <c:pt idx="945">
                  <c:v>7.990000000000002</c:v>
                </c:pt>
                <c:pt idx="946">
                  <c:v>7.9600000000000009</c:v>
                </c:pt>
                <c:pt idx="947">
                  <c:v>7.9960000000000022</c:v>
                </c:pt>
                <c:pt idx="948">
                  <c:v>8.0470000000000006</c:v>
                </c:pt>
                <c:pt idx="949">
                  <c:v>7.9790000000000028</c:v>
                </c:pt>
                <c:pt idx="950">
                  <c:v>7.9489999999999981</c:v>
                </c:pt>
                <c:pt idx="951">
                  <c:v>7.9859999999999971</c:v>
                </c:pt>
                <c:pt idx="952">
                  <c:v>8.0220000000000002</c:v>
                </c:pt>
                <c:pt idx="953">
                  <c:v>7.982999999999997</c:v>
                </c:pt>
                <c:pt idx="954">
                  <c:v>7.9260000000000019</c:v>
                </c:pt>
                <c:pt idx="955">
                  <c:v>7.868999999999998</c:v>
                </c:pt>
                <c:pt idx="956">
                  <c:v>7.786999999999999</c:v>
                </c:pt>
                <c:pt idx="957">
                  <c:v>7.7580000000000027</c:v>
                </c:pt>
                <c:pt idx="958">
                  <c:v>7.8199999999999976</c:v>
                </c:pt>
                <c:pt idx="959">
                  <c:v>7.9690000000000012</c:v>
                </c:pt>
                <c:pt idx="960">
                  <c:v>8.0570000000000022</c:v>
                </c:pt>
                <c:pt idx="961">
                  <c:v>8.0020000000000024</c:v>
                </c:pt>
                <c:pt idx="962">
                  <c:v>7.9110000000000014</c:v>
                </c:pt>
                <c:pt idx="963">
                  <c:v>7.8999999999999986</c:v>
                </c:pt>
                <c:pt idx="964">
                  <c:v>7.9330000000000025</c:v>
                </c:pt>
                <c:pt idx="965">
                  <c:v>7.9910000000000014</c:v>
                </c:pt>
                <c:pt idx="966">
                  <c:v>8.136000000000001</c:v>
                </c:pt>
                <c:pt idx="967">
                  <c:v>8.2469999999999999</c:v>
                </c:pt>
                <c:pt idx="968">
                  <c:v>8.2779999999999987</c:v>
                </c:pt>
                <c:pt idx="969">
                  <c:v>8.2050000000000001</c:v>
                </c:pt>
                <c:pt idx="970">
                  <c:v>8.1090000000000018</c:v>
                </c:pt>
                <c:pt idx="971">
                  <c:v>8.0590000000000028</c:v>
                </c:pt>
                <c:pt idx="972">
                  <c:v>8.0400000000000009</c:v>
                </c:pt>
                <c:pt idx="973">
                  <c:v>8.0940000000000012</c:v>
                </c:pt>
                <c:pt idx="974">
                  <c:v>8.1830000000000016</c:v>
                </c:pt>
                <c:pt idx="975">
                  <c:v>8.1960000000000015</c:v>
                </c:pt>
                <c:pt idx="976">
                  <c:v>8.0740000000000016</c:v>
                </c:pt>
                <c:pt idx="977">
                  <c:v>7.9910000000000014</c:v>
                </c:pt>
                <c:pt idx="978">
                  <c:v>7.9110000000000014</c:v>
                </c:pt>
                <c:pt idx="979">
                  <c:v>7.8010000000000019</c:v>
                </c:pt>
                <c:pt idx="980">
                  <c:v>7.7689999999999957</c:v>
                </c:pt>
                <c:pt idx="981">
                  <c:v>7.7839999999999989</c:v>
                </c:pt>
                <c:pt idx="982">
                  <c:v>7.8370000000000006</c:v>
                </c:pt>
                <c:pt idx="983">
                  <c:v>7.8350000000000009</c:v>
                </c:pt>
                <c:pt idx="984">
                  <c:v>7.7209999999999956</c:v>
                </c:pt>
                <c:pt idx="985">
                  <c:v>7.570999999999998</c:v>
                </c:pt>
                <c:pt idx="986">
                  <c:v>7.5</c:v>
                </c:pt>
                <c:pt idx="987">
                  <c:v>7.4560000000000031</c:v>
                </c:pt>
                <c:pt idx="988">
                  <c:v>7.4380000000000024</c:v>
                </c:pt>
                <c:pt idx="989">
                  <c:v>7.578000000000003</c:v>
                </c:pt>
                <c:pt idx="990">
                  <c:v>7.7879999999999967</c:v>
                </c:pt>
                <c:pt idx="991">
                  <c:v>7.9560000000000031</c:v>
                </c:pt>
                <c:pt idx="992">
                  <c:v>8.0090000000000003</c:v>
                </c:pt>
                <c:pt idx="993">
                  <c:v>7.9500000000000028</c:v>
                </c:pt>
                <c:pt idx="994">
                  <c:v>7.8639999999999919</c:v>
                </c:pt>
                <c:pt idx="995">
                  <c:v>7.8410000000000011</c:v>
                </c:pt>
                <c:pt idx="996">
                  <c:v>7.8649999999999958</c:v>
                </c:pt>
                <c:pt idx="997">
                  <c:v>7.8810000000000002</c:v>
                </c:pt>
                <c:pt idx="998">
                  <c:v>7.9489999999999981</c:v>
                </c:pt>
                <c:pt idx="999">
                  <c:v>7.9350000000000023</c:v>
                </c:pt>
                <c:pt idx="1000">
                  <c:v>7.8519999999999968</c:v>
                </c:pt>
                <c:pt idx="1001">
                  <c:v>7.7909999999999968</c:v>
                </c:pt>
                <c:pt idx="1002">
                  <c:v>7.6910000000000007</c:v>
                </c:pt>
                <c:pt idx="1003">
                  <c:v>7.6199999999999957</c:v>
                </c:pt>
                <c:pt idx="1004">
                  <c:v>7.6819999999999986</c:v>
                </c:pt>
                <c:pt idx="1005">
                  <c:v>7.7289999999999957</c:v>
                </c:pt>
                <c:pt idx="1006">
                  <c:v>7.7109999999999976</c:v>
                </c:pt>
                <c:pt idx="1007">
                  <c:v>7.7379999999999987</c:v>
                </c:pt>
                <c:pt idx="1008">
                  <c:v>7.7730000000000032</c:v>
                </c:pt>
                <c:pt idx="1009">
                  <c:v>7.9050000000000011</c:v>
                </c:pt>
                <c:pt idx="1010">
                  <c:v>7.9790000000000028</c:v>
                </c:pt>
                <c:pt idx="1011">
                  <c:v>7.89</c:v>
                </c:pt>
                <c:pt idx="1012">
                  <c:v>7.8430000000000026</c:v>
                </c:pt>
                <c:pt idx="1013">
                  <c:v>7.8759999999999977</c:v>
                </c:pt>
                <c:pt idx="1014">
                  <c:v>7.8810000000000002</c:v>
                </c:pt>
                <c:pt idx="1015">
                  <c:v>7.9990000000000023</c:v>
                </c:pt>
                <c:pt idx="1016">
                  <c:v>8.1590000000000007</c:v>
                </c:pt>
                <c:pt idx="1017">
                  <c:v>8.1650000000000027</c:v>
                </c:pt>
                <c:pt idx="1018">
                  <c:v>8.0840000000000032</c:v>
                </c:pt>
                <c:pt idx="1019">
                  <c:v>7.9549999999999956</c:v>
                </c:pt>
                <c:pt idx="1020">
                  <c:v>7.8329999999999966</c:v>
                </c:pt>
                <c:pt idx="1021">
                  <c:v>7.8430000000000026</c:v>
                </c:pt>
                <c:pt idx="1022">
                  <c:v>7.9399999999999995</c:v>
                </c:pt>
                <c:pt idx="1023">
                  <c:v>8</c:v>
                </c:pt>
                <c:pt idx="1024">
                  <c:v>8.104000000000001</c:v>
                </c:pt>
                <c:pt idx="1025">
                  <c:v>8.0710000000000015</c:v>
                </c:pt>
                <c:pt idx="1026">
                  <c:v>7.8990000000000009</c:v>
                </c:pt>
                <c:pt idx="1027">
                  <c:v>7.8530000000000006</c:v>
                </c:pt>
                <c:pt idx="1028">
                  <c:v>7.8770000000000016</c:v>
                </c:pt>
                <c:pt idx="1029">
                  <c:v>7.8949999999999978</c:v>
                </c:pt>
                <c:pt idx="1030">
                  <c:v>7.8949999999999978</c:v>
                </c:pt>
                <c:pt idx="1031">
                  <c:v>7.8839999999999986</c:v>
                </c:pt>
                <c:pt idx="1032">
                  <c:v>7.8509999999999955</c:v>
                </c:pt>
                <c:pt idx="1033">
                  <c:v>7.759999999999998</c:v>
                </c:pt>
                <c:pt idx="1034">
                  <c:v>7.5499999999999972</c:v>
                </c:pt>
                <c:pt idx="1035">
                  <c:v>7.4540000000000006</c:v>
                </c:pt>
                <c:pt idx="1036">
                  <c:v>7.52</c:v>
                </c:pt>
                <c:pt idx="1037">
                  <c:v>7.4849999999999985</c:v>
                </c:pt>
                <c:pt idx="1038">
                  <c:v>7.3759999999999977</c:v>
                </c:pt>
                <c:pt idx="1039">
                  <c:v>7.2560000000000002</c:v>
                </c:pt>
                <c:pt idx="1040">
                  <c:v>7.2439999999999998</c:v>
                </c:pt>
                <c:pt idx="1041">
                  <c:v>7.2209999999999965</c:v>
                </c:pt>
                <c:pt idx="1042">
                  <c:v>7.1809999999999956</c:v>
                </c:pt>
                <c:pt idx="1043">
                  <c:v>7.2539999999999978</c:v>
                </c:pt>
                <c:pt idx="1044">
                  <c:v>7.3350000000000009</c:v>
                </c:pt>
                <c:pt idx="1045">
                  <c:v>7.3229999999999942</c:v>
                </c:pt>
                <c:pt idx="1046">
                  <c:v>7.2650000000000006</c:v>
                </c:pt>
                <c:pt idx="1047">
                  <c:v>7.2689999999999966</c:v>
                </c:pt>
                <c:pt idx="1048">
                  <c:v>7.3439999999999976</c:v>
                </c:pt>
                <c:pt idx="1049">
                  <c:v>7.4189999999999969</c:v>
                </c:pt>
                <c:pt idx="1050">
                  <c:v>7.4639999999999986</c:v>
                </c:pt>
                <c:pt idx="1051">
                  <c:v>7.5859999999999985</c:v>
                </c:pt>
                <c:pt idx="1052">
                  <c:v>7.6149999999999958</c:v>
                </c:pt>
                <c:pt idx="1053">
                  <c:v>7.5959999999999965</c:v>
                </c:pt>
                <c:pt idx="1054">
                  <c:v>7.6629999999999896</c:v>
                </c:pt>
                <c:pt idx="1055">
                  <c:v>7.6510000000000007</c:v>
                </c:pt>
                <c:pt idx="1056">
                  <c:v>7.6739999999999986</c:v>
                </c:pt>
                <c:pt idx="1057">
                  <c:v>7.796999999999997</c:v>
                </c:pt>
                <c:pt idx="1058">
                  <c:v>7.9069999999999974</c:v>
                </c:pt>
                <c:pt idx="1059">
                  <c:v>7.9620000000000006</c:v>
                </c:pt>
                <c:pt idx="1060">
                  <c:v>7.9350000000000023</c:v>
                </c:pt>
                <c:pt idx="1061">
                  <c:v>7.8619999999999965</c:v>
                </c:pt>
                <c:pt idx="1062">
                  <c:v>7.8669999999999947</c:v>
                </c:pt>
                <c:pt idx="1063">
                  <c:v>7.972999999999999</c:v>
                </c:pt>
                <c:pt idx="1064">
                  <c:v>8.0520000000000049</c:v>
                </c:pt>
                <c:pt idx="1065">
                  <c:v>8.0870000000000033</c:v>
                </c:pt>
                <c:pt idx="1066">
                  <c:v>8.0080000000000009</c:v>
                </c:pt>
                <c:pt idx="1067">
                  <c:v>7.8909999999999956</c:v>
                </c:pt>
                <c:pt idx="1068">
                  <c:v>7.8949999999999978</c:v>
                </c:pt>
                <c:pt idx="1069">
                  <c:v>7.8919999999999995</c:v>
                </c:pt>
                <c:pt idx="1070">
                  <c:v>7.85</c:v>
                </c:pt>
                <c:pt idx="1071">
                  <c:v>7.8049999999999979</c:v>
                </c:pt>
                <c:pt idx="1072">
                  <c:v>7.8219999999999974</c:v>
                </c:pt>
                <c:pt idx="1073">
                  <c:v>7.7740000000000009</c:v>
                </c:pt>
                <c:pt idx="1074">
                  <c:v>7.6259999999999915</c:v>
                </c:pt>
                <c:pt idx="1075">
                  <c:v>7.6300000000000017</c:v>
                </c:pt>
                <c:pt idx="1076">
                  <c:v>7.8119999999999976</c:v>
                </c:pt>
                <c:pt idx="1077">
                  <c:v>7.9330000000000025</c:v>
                </c:pt>
                <c:pt idx="1078">
                  <c:v>7.8669999999999947</c:v>
                </c:pt>
                <c:pt idx="1079">
                  <c:v>7.8139999999999965</c:v>
                </c:pt>
                <c:pt idx="1080">
                  <c:v>7.8359999999999976</c:v>
                </c:pt>
                <c:pt idx="1081">
                  <c:v>7.8569999999999967</c:v>
                </c:pt>
                <c:pt idx="1082">
                  <c:v>7.8459999999999956</c:v>
                </c:pt>
                <c:pt idx="1083">
                  <c:v>7.8069999999999986</c:v>
                </c:pt>
                <c:pt idx="1084">
                  <c:v>7.9080000000000013</c:v>
                </c:pt>
                <c:pt idx="1085">
                  <c:v>7.9429999999999978</c:v>
                </c:pt>
                <c:pt idx="1086">
                  <c:v>7.7550000000000017</c:v>
                </c:pt>
                <c:pt idx="1087">
                  <c:v>7.6099999999999977</c:v>
                </c:pt>
                <c:pt idx="1088">
                  <c:v>7.5660000000000016</c:v>
                </c:pt>
                <c:pt idx="1089">
                  <c:v>7.5420000000000016</c:v>
                </c:pt>
                <c:pt idx="1090">
                  <c:v>7.5959999999999965</c:v>
                </c:pt>
                <c:pt idx="1091">
                  <c:v>7.5979999999999945</c:v>
                </c:pt>
                <c:pt idx="1092">
                  <c:v>7.4739999999999984</c:v>
                </c:pt>
                <c:pt idx="1093">
                  <c:v>7.3599999999999977</c:v>
                </c:pt>
                <c:pt idx="1094">
                  <c:v>7.1599999999999966</c:v>
                </c:pt>
                <c:pt idx="1095">
                  <c:v>7.0739999999999981</c:v>
                </c:pt>
                <c:pt idx="1096">
                  <c:v>7.2999999999999972</c:v>
                </c:pt>
                <c:pt idx="1097">
                  <c:v>7.5319999999999974</c:v>
                </c:pt>
                <c:pt idx="1098">
                  <c:v>7.6430000000000007</c:v>
                </c:pt>
                <c:pt idx="1099">
                  <c:v>7.6379999999999946</c:v>
                </c:pt>
                <c:pt idx="1100">
                  <c:v>7.5679999999999916</c:v>
                </c:pt>
                <c:pt idx="1101">
                  <c:v>7.6090000000000018</c:v>
                </c:pt>
                <c:pt idx="1102">
                  <c:v>7.838000000000001</c:v>
                </c:pt>
                <c:pt idx="1103">
                  <c:v>8.0010000000000012</c:v>
                </c:pt>
                <c:pt idx="1104">
                  <c:v>8.0010000000000012</c:v>
                </c:pt>
                <c:pt idx="1105">
                  <c:v>8.0040000000000013</c:v>
                </c:pt>
                <c:pt idx="1106">
                  <c:v>7.9620000000000006</c:v>
                </c:pt>
                <c:pt idx="1107">
                  <c:v>7.7779999999999987</c:v>
                </c:pt>
                <c:pt idx="1108">
                  <c:v>7.6289999999999916</c:v>
                </c:pt>
                <c:pt idx="1109">
                  <c:v>7.6709999999999976</c:v>
                </c:pt>
                <c:pt idx="1110">
                  <c:v>7.6689999999999907</c:v>
                </c:pt>
                <c:pt idx="1111">
                  <c:v>7.5020000000000016</c:v>
                </c:pt>
                <c:pt idx="1112">
                  <c:v>7.3400000000000016</c:v>
                </c:pt>
                <c:pt idx="1113">
                  <c:v>7.25</c:v>
                </c:pt>
                <c:pt idx="1114">
                  <c:v>7.3269999999999946</c:v>
                </c:pt>
                <c:pt idx="1115">
                  <c:v>7.3860000000000028</c:v>
                </c:pt>
                <c:pt idx="1116">
                  <c:v>7.3740000000000006</c:v>
                </c:pt>
                <c:pt idx="1117">
                  <c:v>7.4579999999999966</c:v>
                </c:pt>
                <c:pt idx="1118">
                  <c:v>7.4519999999999982</c:v>
                </c:pt>
                <c:pt idx="1119">
                  <c:v>7.429000000000002</c:v>
                </c:pt>
                <c:pt idx="1120">
                  <c:v>7.4769999999999985</c:v>
                </c:pt>
                <c:pt idx="1121">
                  <c:v>7.4720000000000013</c:v>
                </c:pt>
                <c:pt idx="1122">
                  <c:v>7.3489999999999966</c:v>
                </c:pt>
                <c:pt idx="1123">
                  <c:v>7.2359999999999971</c:v>
                </c:pt>
                <c:pt idx="1124">
                  <c:v>7.1819999999999986</c:v>
                </c:pt>
                <c:pt idx="1125">
                  <c:v>7.1049999999999907</c:v>
                </c:pt>
                <c:pt idx="1126">
                  <c:v>7.0219999999999976</c:v>
                </c:pt>
                <c:pt idx="1127">
                  <c:v>6.972999999999999</c:v>
                </c:pt>
                <c:pt idx="1128">
                  <c:v>7.078000000000003</c:v>
                </c:pt>
                <c:pt idx="1129">
                  <c:v>7.0769999999999982</c:v>
                </c:pt>
                <c:pt idx="1130">
                  <c:v>6.9420000000000002</c:v>
                </c:pt>
                <c:pt idx="1131">
                  <c:v>6.9870000000000019</c:v>
                </c:pt>
                <c:pt idx="1132">
                  <c:v>7.0889999999999986</c:v>
                </c:pt>
                <c:pt idx="1133">
                  <c:v>7.1679999999999904</c:v>
                </c:pt>
                <c:pt idx="1134">
                  <c:v>7.2280000000000015</c:v>
                </c:pt>
                <c:pt idx="1135">
                  <c:v>7.2150000000000025</c:v>
                </c:pt>
                <c:pt idx="1136">
                  <c:v>7.0910000000000011</c:v>
                </c:pt>
                <c:pt idx="1137">
                  <c:v>6.9380000000000024</c:v>
                </c:pt>
                <c:pt idx="1138">
                  <c:v>6.8029999999999946</c:v>
                </c:pt>
                <c:pt idx="1139">
                  <c:v>6.7320000000000002</c:v>
                </c:pt>
                <c:pt idx="1140">
                  <c:v>6.796999999999997</c:v>
                </c:pt>
                <c:pt idx="1141">
                  <c:v>6.7689999999999957</c:v>
                </c:pt>
                <c:pt idx="1142">
                  <c:v>6.7169999999999987</c:v>
                </c:pt>
                <c:pt idx="1143">
                  <c:v>6.6589999999999945</c:v>
                </c:pt>
                <c:pt idx="1144">
                  <c:v>6.578000000000003</c:v>
                </c:pt>
                <c:pt idx="1145">
                  <c:v>6.6060000000000016</c:v>
                </c:pt>
                <c:pt idx="1146">
                  <c:v>6.6839999999999966</c:v>
                </c:pt>
                <c:pt idx="1147">
                  <c:v>6.7520000000000007</c:v>
                </c:pt>
                <c:pt idx="1148">
                  <c:v>6.8310000000000031</c:v>
                </c:pt>
                <c:pt idx="1149">
                  <c:v>6.9570000000000007</c:v>
                </c:pt>
                <c:pt idx="1150">
                  <c:v>7.0390000000000024</c:v>
                </c:pt>
                <c:pt idx="1151">
                  <c:v>7.0799999999999983</c:v>
                </c:pt>
                <c:pt idx="1152">
                  <c:v>7.1390000000000029</c:v>
                </c:pt>
                <c:pt idx="1153">
                  <c:v>7.1899999999999977</c:v>
                </c:pt>
                <c:pt idx="1154">
                  <c:v>7.2359999999999971</c:v>
                </c:pt>
                <c:pt idx="1155">
                  <c:v>7.2830000000000013</c:v>
                </c:pt>
                <c:pt idx="1156">
                  <c:v>7.2989999999999986</c:v>
                </c:pt>
                <c:pt idx="1157">
                  <c:v>7.2989999999999986</c:v>
                </c:pt>
                <c:pt idx="1158">
                  <c:v>7.1959999999999926</c:v>
                </c:pt>
                <c:pt idx="1159">
                  <c:v>6.9750000000000014</c:v>
                </c:pt>
                <c:pt idx="1160">
                  <c:v>6.8969999999999976</c:v>
                </c:pt>
                <c:pt idx="1161">
                  <c:v>6.9790000000000028</c:v>
                </c:pt>
                <c:pt idx="1162">
                  <c:v>7.0020000000000016</c:v>
                </c:pt>
                <c:pt idx="1163">
                  <c:v>6.9910000000000014</c:v>
                </c:pt>
                <c:pt idx="1164">
                  <c:v>6.9149999999999956</c:v>
                </c:pt>
                <c:pt idx="1165">
                  <c:v>6.7639999999999985</c:v>
                </c:pt>
                <c:pt idx="1166">
                  <c:v>6.7139999999999986</c:v>
                </c:pt>
                <c:pt idx="1167">
                  <c:v>6.7259999999999955</c:v>
                </c:pt>
                <c:pt idx="1168">
                  <c:v>6.8219999999999974</c:v>
                </c:pt>
                <c:pt idx="1169">
                  <c:v>6.9840000000000018</c:v>
                </c:pt>
                <c:pt idx="1170">
                  <c:v>7.0480000000000018</c:v>
                </c:pt>
                <c:pt idx="1171">
                  <c:v>6.9769999999999985</c:v>
                </c:pt>
                <c:pt idx="1172">
                  <c:v>6.8639999999999919</c:v>
                </c:pt>
                <c:pt idx="1173">
                  <c:v>6.8209999999999926</c:v>
                </c:pt>
                <c:pt idx="1174">
                  <c:v>6.7749999999999986</c:v>
                </c:pt>
                <c:pt idx="1175">
                  <c:v>6.777000000000001</c:v>
                </c:pt>
                <c:pt idx="1176">
                  <c:v>6.8639999999999919</c:v>
                </c:pt>
                <c:pt idx="1177">
                  <c:v>7.0039999999999978</c:v>
                </c:pt>
                <c:pt idx="1178">
                  <c:v>7.0409999999999968</c:v>
                </c:pt>
                <c:pt idx="1179">
                  <c:v>6.8599999999999977</c:v>
                </c:pt>
                <c:pt idx="1180">
                  <c:v>6.6009999999999955</c:v>
                </c:pt>
                <c:pt idx="1181">
                  <c:v>6.5110000000000028</c:v>
                </c:pt>
                <c:pt idx="1182">
                  <c:v>6.5649999999999915</c:v>
                </c:pt>
                <c:pt idx="1183">
                  <c:v>6.5889999999999986</c:v>
                </c:pt>
                <c:pt idx="1184">
                  <c:v>6.777000000000001</c:v>
                </c:pt>
                <c:pt idx="1185">
                  <c:v>6.9500000000000028</c:v>
                </c:pt>
                <c:pt idx="1186">
                  <c:v>6.9360000000000026</c:v>
                </c:pt>
                <c:pt idx="1187">
                  <c:v>6.8810000000000002</c:v>
                </c:pt>
                <c:pt idx="1188">
                  <c:v>6.8229999999999942</c:v>
                </c:pt>
                <c:pt idx="1189">
                  <c:v>6.8890000000000029</c:v>
                </c:pt>
                <c:pt idx="1190">
                  <c:v>7.0760000000000014</c:v>
                </c:pt>
                <c:pt idx="1191">
                  <c:v>7.2049999999999965</c:v>
                </c:pt>
                <c:pt idx="1192">
                  <c:v>7.2060000000000031</c:v>
                </c:pt>
                <c:pt idx="1193">
                  <c:v>7.1589999999999945</c:v>
                </c:pt>
                <c:pt idx="1194">
                  <c:v>7.0639999999999965</c:v>
                </c:pt>
                <c:pt idx="1195">
                  <c:v>6.8969999999999976</c:v>
                </c:pt>
                <c:pt idx="1196">
                  <c:v>6.8459999999999956</c:v>
                </c:pt>
                <c:pt idx="1197">
                  <c:v>6.777000000000001</c:v>
                </c:pt>
                <c:pt idx="1198">
                  <c:v>6.6929999999999916</c:v>
                </c:pt>
                <c:pt idx="1199">
                  <c:v>6.6760000000000019</c:v>
                </c:pt>
                <c:pt idx="1200">
                  <c:v>6.6090000000000018</c:v>
                </c:pt>
                <c:pt idx="1201">
                  <c:v>6.5799999999999983</c:v>
                </c:pt>
                <c:pt idx="1202">
                  <c:v>6.6669999999999954</c:v>
                </c:pt>
                <c:pt idx="1203">
                  <c:v>6.6129999999999933</c:v>
                </c:pt>
                <c:pt idx="1204">
                  <c:v>6.4269999999999996</c:v>
                </c:pt>
                <c:pt idx="1205">
                  <c:v>6.4410000000000034</c:v>
                </c:pt>
                <c:pt idx="1206">
                  <c:v>6.5260000000000016</c:v>
                </c:pt>
                <c:pt idx="1207">
                  <c:v>6.6</c:v>
                </c:pt>
                <c:pt idx="1208">
                  <c:v>6.5959999999999965</c:v>
                </c:pt>
                <c:pt idx="1209">
                  <c:v>6.5330000000000013</c:v>
                </c:pt>
                <c:pt idx="1210">
                  <c:v>6.5739999999999981</c:v>
                </c:pt>
                <c:pt idx="1211">
                  <c:v>6.5900000000000016</c:v>
                </c:pt>
                <c:pt idx="1212">
                  <c:v>6.5339999999999989</c:v>
                </c:pt>
                <c:pt idx="1213">
                  <c:v>6.6419999999999995</c:v>
                </c:pt>
                <c:pt idx="1214">
                  <c:v>6.8059999999999956</c:v>
                </c:pt>
                <c:pt idx="1215">
                  <c:v>6.8530000000000006</c:v>
                </c:pt>
                <c:pt idx="1216">
                  <c:v>6.7590000000000003</c:v>
                </c:pt>
                <c:pt idx="1217">
                  <c:v>6.6169999999999947</c:v>
                </c:pt>
                <c:pt idx="1218">
                  <c:v>6.6109999999999918</c:v>
                </c:pt>
                <c:pt idx="1219">
                  <c:v>6.6659999999999906</c:v>
                </c:pt>
                <c:pt idx="1220">
                  <c:v>6.7019999999999982</c:v>
                </c:pt>
                <c:pt idx="1221">
                  <c:v>6.7449999999999957</c:v>
                </c:pt>
                <c:pt idx="1222">
                  <c:v>6.7520000000000007</c:v>
                </c:pt>
                <c:pt idx="1223">
                  <c:v>6.7370000000000019</c:v>
                </c:pt>
                <c:pt idx="1224">
                  <c:v>6.6859999999999982</c:v>
                </c:pt>
                <c:pt idx="1225">
                  <c:v>6.6259999999999915</c:v>
                </c:pt>
                <c:pt idx="1226">
                  <c:v>6.5979999999999945</c:v>
                </c:pt>
                <c:pt idx="1227">
                  <c:v>6.5790000000000024</c:v>
                </c:pt>
                <c:pt idx="1228">
                  <c:v>6.6490000000000009</c:v>
                </c:pt>
                <c:pt idx="1229">
                  <c:v>6.7320000000000002</c:v>
                </c:pt>
                <c:pt idx="1230">
                  <c:v>6.6460000000000008</c:v>
                </c:pt>
                <c:pt idx="1231">
                  <c:v>6.429000000000002</c:v>
                </c:pt>
                <c:pt idx="1232">
                  <c:v>6.2920000000000016</c:v>
                </c:pt>
                <c:pt idx="1233">
                  <c:v>6.2530000000000001</c:v>
                </c:pt>
                <c:pt idx="1234">
                  <c:v>6.2740000000000009</c:v>
                </c:pt>
                <c:pt idx="1235">
                  <c:v>6.3389999999999986</c:v>
                </c:pt>
                <c:pt idx="1236">
                  <c:v>6.4519999999999982</c:v>
                </c:pt>
                <c:pt idx="1237">
                  <c:v>6.4609999999999976</c:v>
                </c:pt>
                <c:pt idx="1238">
                  <c:v>6.3539999999999957</c:v>
                </c:pt>
                <c:pt idx="1239">
                  <c:v>6.3179999999999916</c:v>
                </c:pt>
                <c:pt idx="1240">
                  <c:v>6.2909999999999968</c:v>
                </c:pt>
                <c:pt idx="1241">
                  <c:v>6.3339999999999996</c:v>
                </c:pt>
                <c:pt idx="1242">
                  <c:v>6.4309999999999974</c:v>
                </c:pt>
                <c:pt idx="1243">
                  <c:v>6.5569999999999986</c:v>
                </c:pt>
                <c:pt idx="1244">
                  <c:v>6.5279999999999934</c:v>
                </c:pt>
                <c:pt idx="1245">
                  <c:v>6.3139999999999965</c:v>
                </c:pt>
                <c:pt idx="1246">
                  <c:v>6.1239999999999961</c:v>
                </c:pt>
                <c:pt idx="1247">
                  <c:v>6.0579999999999981</c:v>
                </c:pt>
                <c:pt idx="1248">
                  <c:v>6.1480000000000006</c:v>
                </c:pt>
                <c:pt idx="1249">
                  <c:v>6.18</c:v>
                </c:pt>
                <c:pt idx="1250">
                  <c:v>6.0810000000000031</c:v>
                </c:pt>
                <c:pt idx="1251">
                  <c:v>5.9779999999999944</c:v>
                </c:pt>
                <c:pt idx="1252">
                  <c:v>5.938999999999993</c:v>
                </c:pt>
                <c:pt idx="1253">
                  <c:v>5.7999999999999972</c:v>
                </c:pt>
                <c:pt idx="1254">
                  <c:v>5.8379999999999921</c:v>
                </c:pt>
                <c:pt idx="1255">
                  <c:v>6.0589999999999966</c:v>
                </c:pt>
                <c:pt idx="1256">
                  <c:v>6.1989999999999945</c:v>
                </c:pt>
                <c:pt idx="1257">
                  <c:v>6.3039999999999985</c:v>
                </c:pt>
                <c:pt idx="1258">
                  <c:v>6.2749999999999986</c:v>
                </c:pt>
                <c:pt idx="1259">
                  <c:v>6.2160000000000011</c:v>
                </c:pt>
                <c:pt idx="1260">
                  <c:v>6.3160000000000016</c:v>
                </c:pt>
                <c:pt idx="1261">
                  <c:v>6.52</c:v>
                </c:pt>
                <c:pt idx="1262">
                  <c:v>6.5</c:v>
                </c:pt>
                <c:pt idx="1263">
                  <c:v>6.35</c:v>
                </c:pt>
                <c:pt idx="1264">
                  <c:v>6.2610000000000028</c:v>
                </c:pt>
                <c:pt idx="1265">
                  <c:v>6.1539999999999973</c:v>
                </c:pt>
                <c:pt idx="1266">
                  <c:v>6.0589999999999966</c:v>
                </c:pt>
                <c:pt idx="1267">
                  <c:v>5.9650000000000016</c:v>
                </c:pt>
                <c:pt idx="1268">
                  <c:v>5.9159999999999968</c:v>
                </c:pt>
                <c:pt idx="1269">
                  <c:v>5.8610000000000042</c:v>
                </c:pt>
                <c:pt idx="1270">
                  <c:v>5.7720000000000073</c:v>
                </c:pt>
                <c:pt idx="1271">
                  <c:v>5.724000000000002</c:v>
                </c:pt>
                <c:pt idx="1272">
                  <c:v>5.7279999999999882</c:v>
                </c:pt>
                <c:pt idx="1273">
                  <c:v>5.8089999999999966</c:v>
                </c:pt>
                <c:pt idx="1274">
                  <c:v>5.929000000000002</c:v>
                </c:pt>
                <c:pt idx="1275">
                  <c:v>6.0319999999999974</c:v>
                </c:pt>
                <c:pt idx="1276">
                  <c:v>6.1539999999999973</c:v>
                </c:pt>
                <c:pt idx="1277">
                  <c:v>6.2090000000000032</c:v>
                </c:pt>
                <c:pt idx="1278">
                  <c:v>6.0739999999999981</c:v>
                </c:pt>
                <c:pt idx="1279">
                  <c:v>5.9489999999999981</c:v>
                </c:pt>
                <c:pt idx="1280">
                  <c:v>6.02</c:v>
                </c:pt>
                <c:pt idx="1281">
                  <c:v>6.0450000000000017</c:v>
                </c:pt>
                <c:pt idx="1282">
                  <c:v>6.06</c:v>
                </c:pt>
                <c:pt idx="1283">
                  <c:v>6.0630000000000006</c:v>
                </c:pt>
                <c:pt idx="1284">
                  <c:v>5.834999999999992</c:v>
                </c:pt>
                <c:pt idx="1285">
                  <c:v>5.5799999999999983</c:v>
                </c:pt>
                <c:pt idx="1286">
                  <c:v>5.4080000000000013</c:v>
                </c:pt>
                <c:pt idx="1287">
                  <c:v>5.3469999999999942</c:v>
                </c:pt>
                <c:pt idx="1288">
                  <c:v>5.4740000000000064</c:v>
                </c:pt>
                <c:pt idx="1289">
                  <c:v>5.6760000000000019</c:v>
                </c:pt>
                <c:pt idx="1290">
                  <c:v>5.7639999999999958</c:v>
                </c:pt>
                <c:pt idx="1291">
                  <c:v>5.6949999999999861</c:v>
                </c:pt>
                <c:pt idx="1292">
                  <c:v>5.6219999999999946</c:v>
                </c:pt>
                <c:pt idx="1293">
                  <c:v>5.570999999999998</c:v>
                </c:pt>
                <c:pt idx="1294">
                  <c:v>5.7259999999999955</c:v>
                </c:pt>
                <c:pt idx="1295">
                  <c:v>6.0050000000000026</c:v>
                </c:pt>
                <c:pt idx="1296">
                  <c:v>6.0799999999999983</c:v>
                </c:pt>
                <c:pt idx="1297">
                  <c:v>6.0129999999999946</c:v>
                </c:pt>
                <c:pt idx="1298">
                  <c:v>5.929000000000002</c:v>
                </c:pt>
                <c:pt idx="1299">
                  <c:v>5.7950000000000017</c:v>
                </c:pt>
                <c:pt idx="1300">
                  <c:v>5.6899999999999977</c:v>
                </c:pt>
                <c:pt idx="1301">
                  <c:v>5.7129999999999921</c:v>
                </c:pt>
                <c:pt idx="1302">
                  <c:v>5.7590000000000003</c:v>
                </c:pt>
                <c:pt idx="1303">
                  <c:v>5.8599999999999977</c:v>
                </c:pt>
                <c:pt idx="1304">
                  <c:v>5.9549999999999956</c:v>
                </c:pt>
                <c:pt idx="1305">
                  <c:v>5.9419999999999931</c:v>
                </c:pt>
                <c:pt idx="1306">
                  <c:v>5.9620000000000006</c:v>
                </c:pt>
                <c:pt idx="1307">
                  <c:v>6.0150000000000006</c:v>
                </c:pt>
                <c:pt idx="1308">
                  <c:v>5.9849999999999985</c:v>
                </c:pt>
                <c:pt idx="1309">
                  <c:v>5.9479999999999906</c:v>
                </c:pt>
                <c:pt idx="1310">
                  <c:v>5.953000000000003</c:v>
                </c:pt>
                <c:pt idx="1311">
                  <c:v>5.9189999999999969</c:v>
                </c:pt>
                <c:pt idx="1312">
                  <c:v>5.9309999999999974</c:v>
                </c:pt>
                <c:pt idx="1313">
                  <c:v>5.8719999999999999</c:v>
                </c:pt>
                <c:pt idx="1314">
                  <c:v>5.7600000000000051</c:v>
                </c:pt>
                <c:pt idx="1315">
                  <c:v>5.7909999999999968</c:v>
                </c:pt>
                <c:pt idx="1316">
                  <c:v>5.8029999999999946</c:v>
                </c:pt>
                <c:pt idx="1317">
                  <c:v>5.777000000000001</c:v>
                </c:pt>
                <c:pt idx="1318">
                  <c:v>5.7600000000000051</c:v>
                </c:pt>
                <c:pt idx="1319">
                  <c:v>5.8370000000000006</c:v>
                </c:pt>
                <c:pt idx="1320">
                  <c:v>5.8029999999999946</c:v>
                </c:pt>
                <c:pt idx="1321">
                  <c:v>5.6710000000000074</c:v>
                </c:pt>
                <c:pt idx="1322">
                  <c:v>5.5939999999999941</c:v>
                </c:pt>
                <c:pt idx="1323">
                  <c:v>5.5</c:v>
                </c:pt>
                <c:pt idx="1324">
                  <c:v>5.2830000000000013</c:v>
                </c:pt>
                <c:pt idx="1325">
                  <c:v>5.0360000000000014</c:v>
                </c:pt>
                <c:pt idx="1326">
                  <c:v>4.9920000000000044</c:v>
                </c:pt>
                <c:pt idx="1327">
                  <c:v>5.123999999999989</c:v>
                </c:pt>
                <c:pt idx="1328">
                  <c:v>5.402000000000001</c:v>
                </c:pt>
                <c:pt idx="1329">
                  <c:v>5.4760000000000026</c:v>
                </c:pt>
                <c:pt idx="1330">
                  <c:v>5.4230000000000018</c:v>
                </c:pt>
                <c:pt idx="1331">
                  <c:v>5.4320000000000022</c:v>
                </c:pt>
                <c:pt idx="1332">
                  <c:v>5.4509999999999916</c:v>
                </c:pt>
                <c:pt idx="1333">
                  <c:v>5.632000000000005</c:v>
                </c:pt>
                <c:pt idx="1334">
                  <c:v>5.9170000000000016</c:v>
                </c:pt>
                <c:pt idx="1335">
                  <c:v>6.0219999999999976</c:v>
                </c:pt>
                <c:pt idx="1336">
                  <c:v>5.9710000000000063</c:v>
                </c:pt>
                <c:pt idx="1337">
                  <c:v>5.8700000000000054</c:v>
                </c:pt>
                <c:pt idx="1338">
                  <c:v>5.7729999999999961</c:v>
                </c:pt>
                <c:pt idx="1339">
                  <c:v>5.7879999999999967</c:v>
                </c:pt>
                <c:pt idx="1340">
                  <c:v>5.8599999999999977</c:v>
                </c:pt>
                <c:pt idx="1341">
                  <c:v>5.9760000000000026</c:v>
                </c:pt>
                <c:pt idx="1342">
                  <c:v>6.0820000000000007</c:v>
                </c:pt>
                <c:pt idx="1343">
                  <c:v>6.0989999999999966</c:v>
                </c:pt>
                <c:pt idx="1344">
                  <c:v>6.0769999999999982</c:v>
                </c:pt>
                <c:pt idx="1345">
                  <c:v>6.078000000000003</c:v>
                </c:pt>
                <c:pt idx="1346">
                  <c:v>6.1079999999999908</c:v>
                </c:pt>
                <c:pt idx="1347">
                  <c:v>6.1639999999999953</c:v>
                </c:pt>
                <c:pt idx="1348">
                  <c:v>6.1559999999999935</c:v>
                </c:pt>
                <c:pt idx="1349">
                  <c:v>6.0969999999999995</c:v>
                </c:pt>
                <c:pt idx="1350">
                  <c:v>6.1360000000000028</c:v>
                </c:pt>
                <c:pt idx="1351">
                  <c:v>6.2430000000000021</c:v>
                </c:pt>
                <c:pt idx="1352">
                  <c:v>6.2959999999999976</c:v>
                </c:pt>
                <c:pt idx="1353">
                  <c:v>6.3259999999999978</c:v>
                </c:pt>
                <c:pt idx="1354">
                  <c:v>6.3299999999999956</c:v>
                </c:pt>
                <c:pt idx="1355">
                  <c:v>6.2779999999999987</c:v>
                </c:pt>
                <c:pt idx="1356">
                  <c:v>6.2430000000000021</c:v>
                </c:pt>
                <c:pt idx="1357">
                  <c:v>6.2790000000000052</c:v>
                </c:pt>
                <c:pt idx="1358">
                  <c:v>6.4260000000000019</c:v>
                </c:pt>
                <c:pt idx="1359">
                  <c:v>6.5020000000000016</c:v>
                </c:pt>
                <c:pt idx="1360">
                  <c:v>6.4399999999999995</c:v>
                </c:pt>
                <c:pt idx="1361">
                  <c:v>6.3969999999999976</c:v>
                </c:pt>
                <c:pt idx="1362">
                  <c:v>6.3930000000000007</c:v>
                </c:pt>
                <c:pt idx="1363">
                  <c:v>6.4029999999999987</c:v>
                </c:pt>
                <c:pt idx="1364">
                  <c:v>6.3219999999999974</c:v>
                </c:pt>
                <c:pt idx="1365">
                  <c:v>6.2580000000000027</c:v>
                </c:pt>
                <c:pt idx="1366">
                  <c:v>6.2449999999999966</c:v>
                </c:pt>
                <c:pt idx="1367">
                  <c:v>6.2060000000000031</c:v>
                </c:pt>
                <c:pt idx="1368">
                  <c:v>6.078000000000003</c:v>
                </c:pt>
                <c:pt idx="1369">
                  <c:v>5.9120000000000061</c:v>
                </c:pt>
                <c:pt idx="1370">
                  <c:v>5.8960000000000008</c:v>
                </c:pt>
                <c:pt idx="1371">
                  <c:v>5.8970000000000047</c:v>
                </c:pt>
                <c:pt idx="1372">
                  <c:v>5.8199999999999896</c:v>
                </c:pt>
                <c:pt idx="1373">
                  <c:v>5.7320000000000002</c:v>
                </c:pt>
                <c:pt idx="1374">
                  <c:v>5.7510000000000066</c:v>
                </c:pt>
                <c:pt idx="1375">
                  <c:v>5.9189999999999969</c:v>
                </c:pt>
                <c:pt idx="1376">
                  <c:v>6.1099999999999985</c:v>
                </c:pt>
                <c:pt idx="1377">
                  <c:v>6.1199999999999966</c:v>
                </c:pt>
                <c:pt idx="1378">
                  <c:v>6.0679999999999916</c:v>
                </c:pt>
                <c:pt idx="1379">
                  <c:v>6.2100000000000009</c:v>
                </c:pt>
                <c:pt idx="1380">
                  <c:v>6.2730000000000032</c:v>
                </c:pt>
                <c:pt idx="1381">
                  <c:v>6.1269999999999962</c:v>
                </c:pt>
                <c:pt idx="1382">
                  <c:v>6.0930000000000026</c:v>
                </c:pt>
                <c:pt idx="1383">
                  <c:v>6.1000000000000005</c:v>
                </c:pt>
                <c:pt idx="1384">
                  <c:v>6.07</c:v>
                </c:pt>
                <c:pt idx="1385">
                  <c:v>5.9260000000000019</c:v>
                </c:pt>
                <c:pt idx="1386">
                  <c:v>5.7980000000000018</c:v>
                </c:pt>
                <c:pt idx="1387">
                  <c:v>5.8850000000000051</c:v>
                </c:pt>
                <c:pt idx="1388">
                  <c:v>5.9959999999999951</c:v>
                </c:pt>
                <c:pt idx="1389">
                  <c:v>5.9839999999999964</c:v>
                </c:pt>
                <c:pt idx="1390">
                  <c:v>5.9060000000000077</c:v>
                </c:pt>
                <c:pt idx="1391">
                  <c:v>5.8910000000000053</c:v>
                </c:pt>
                <c:pt idx="1392">
                  <c:v>5.8799999999999963</c:v>
                </c:pt>
                <c:pt idx="1393">
                  <c:v>5.868999999999998</c:v>
                </c:pt>
                <c:pt idx="1394">
                  <c:v>5.8859999999999957</c:v>
                </c:pt>
                <c:pt idx="1395">
                  <c:v>6.0609999999999982</c:v>
                </c:pt>
                <c:pt idx="1396">
                  <c:v>6.1779999999999946</c:v>
                </c:pt>
                <c:pt idx="1397">
                  <c:v>6.1689999999999907</c:v>
                </c:pt>
                <c:pt idx="1398">
                  <c:v>6.1629999999999896</c:v>
                </c:pt>
                <c:pt idx="1399">
                  <c:v>6.2209999999999965</c:v>
                </c:pt>
                <c:pt idx="1400">
                  <c:v>6.3659999999999979</c:v>
                </c:pt>
                <c:pt idx="1401">
                  <c:v>6.4450000000000003</c:v>
                </c:pt>
                <c:pt idx="1402">
                  <c:v>6.402000000000001</c:v>
                </c:pt>
                <c:pt idx="1403">
                  <c:v>6.3619999999999965</c:v>
                </c:pt>
                <c:pt idx="1404">
                  <c:v>6.4170000000000016</c:v>
                </c:pt>
                <c:pt idx="1405">
                  <c:v>6.3339999999999996</c:v>
                </c:pt>
                <c:pt idx="1406">
                  <c:v>6.07</c:v>
                </c:pt>
                <c:pt idx="1407">
                  <c:v>5.9270000000000067</c:v>
                </c:pt>
                <c:pt idx="1408">
                  <c:v>5.8780000000000001</c:v>
                </c:pt>
                <c:pt idx="1409">
                  <c:v>5.7780000000000076</c:v>
                </c:pt>
                <c:pt idx="1410">
                  <c:v>5.6129999999999933</c:v>
                </c:pt>
                <c:pt idx="1411">
                  <c:v>5.5289999999999946</c:v>
                </c:pt>
                <c:pt idx="1412">
                  <c:v>5.6119999999999948</c:v>
                </c:pt>
                <c:pt idx="1413">
                  <c:v>5.623999999999989</c:v>
                </c:pt>
                <c:pt idx="1414">
                  <c:v>5.5349999999999966</c:v>
                </c:pt>
                <c:pt idx="1415">
                  <c:v>5.5810000000000031</c:v>
                </c:pt>
                <c:pt idx="1416">
                  <c:v>5.834999999999992</c:v>
                </c:pt>
                <c:pt idx="1417">
                  <c:v>5.9399999999999995</c:v>
                </c:pt>
                <c:pt idx="1418">
                  <c:v>5.9470000000000027</c:v>
                </c:pt>
                <c:pt idx="1419">
                  <c:v>6.0290000000000026</c:v>
                </c:pt>
                <c:pt idx="1420">
                  <c:v>6.2539999999999978</c:v>
                </c:pt>
                <c:pt idx="1421">
                  <c:v>6.5050000000000026</c:v>
                </c:pt>
                <c:pt idx="1422">
                  <c:v>6.54</c:v>
                </c:pt>
                <c:pt idx="1423">
                  <c:v>6.5290000000000026</c:v>
                </c:pt>
                <c:pt idx="1424">
                  <c:v>6.4949999999999966</c:v>
                </c:pt>
                <c:pt idx="1425">
                  <c:v>6.3459999999999956</c:v>
                </c:pt>
                <c:pt idx="1426">
                  <c:v>6.1449999999999978</c:v>
                </c:pt>
                <c:pt idx="1427">
                  <c:v>6</c:v>
                </c:pt>
                <c:pt idx="1428">
                  <c:v>5.9200000000000017</c:v>
                </c:pt>
                <c:pt idx="1429">
                  <c:v>5.8679999999999879</c:v>
                </c:pt>
                <c:pt idx="1430">
                  <c:v>5.6939999999999973</c:v>
                </c:pt>
                <c:pt idx="1431">
                  <c:v>5.4500000000000028</c:v>
                </c:pt>
                <c:pt idx="1432">
                  <c:v>5.2619999999999996</c:v>
                </c:pt>
                <c:pt idx="1433">
                  <c:v>5.2549999999999946</c:v>
                </c:pt>
                <c:pt idx="1434">
                  <c:v>5.3339999999999996</c:v>
                </c:pt>
                <c:pt idx="1435">
                  <c:v>5.4410000000000034</c:v>
                </c:pt>
                <c:pt idx="1436">
                  <c:v>5.6609999999999951</c:v>
                </c:pt>
                <c:pt idx="1437">
                  <c:v>5.8889999999999958</c:v>
                </c:pt>
                <c:pt idx="1438">
                  <c:v>5.9849999999999985</c:v>
                </c:pt>
                <c:pt idx="1439">
                  <c:v>5.9680000000000026</c:v>
                </c:pt>
                <c:pt idx="1440">
                  <c:v>5.9820000000000002</c:v>
                </c:pt>
                <c:pt idx="1441">
                  <c:v>6.0219999999999976</c:v>
                </c:pt>
                <c:pt idx="1442">
                  <c:v>6.2070000000000007</c:v>
                </c:pt>
                <c:pt idx="1443">
                  <c:v>6.2800000000000011</c:v>
                </c:pt>
                <c:pt idx="1444">
                  <c:v>6.2539999999999978</c:v>
                </c:pt>
                <c:pt idx="1445">
                  <c:v>6.2269999999999968</c:v>
                </c:pt>
                <c:pt idx="1446">
                  <c:v>6.1219999999999946</c:v>
                </c:pt>
                <c:pt idx="1447">
                  <c:v>6.0009999999999977</c:v>
                </c:pt>
                <c:pt idx="1448">
                  <c:v>5.9189999999999969</c:v>
                </c:pt>
                <c:pt idx="1449">
                  <c:v>5.9189999999999969</c:v>
                </c:pt>
                <c:pt idx="1450">
                  <c:v>5.9669999999999987</c:v>
                </c:pt>
                <c:pt idx="1451">
                  <c:v>5.9800000000000066</c:v>
                </c:pt>
                <c:pt idx="1452">
                  <c:v>5.840999999999994</c:v>
                </c:pt>
                <c:pt idx="1453">
                  <c:v>5.8239999999999945</c:v>
                </c:pt>
                <c:pt idx="1454">
                  <c:v>6.0090000000000003</c:v>
                </c:pt>
                <c:pt idx="1455">
                  <c:v>6.1569999999999956</c:v>
                </c:pt>
                <c:pt idx="1456">
                  <c:v>6.1490000000000009</c:v>
                </c:pt>
                <c:pt idx="1457">
                  <c:v>6.1419999999999995</c:v>
                </c:pt>
                <c:pt idx="1458">
                  <c:v>6.1749999999999918</c:v>
                </c:pt>
                <c:pt idx="1459">
                  <c:v>6.0739999999999981</c:v>
                </c:pt>
                <c:pt idx="1460">
                  <c:v>5.8130000000000006</c:v>
                </c:pt>
                <c:pt idx="1461">
                  <c:v>5.6539999999999919</c:v>
                </c:pt>
                <c:pt idx="1462">
                  <c:v>5.8020000000000067</c:v>
                </c:pt>
                <c:pt idx="1463">
                  <c:v>5.8379999999999921</c:v>
                </c:pt>
                <c:pt idx="1464">
                  <c:v>5.6669999999999954</c:v>
                </c:pt>
                <c:pt idx="1465">
                  <c:v>5.6569999999999947</c:v>
                </c:pt>
                <c:pt idx="1466">
                  <c:v>5.7630000000000052</c:v>
                </c:pt>
                <c:pt idx="1467">
                  <c:v>5.7750000000000075</c:v>
                </c:pt>
                <c:pt idx="1468">
                  <c:v>5.7540000000000049</c:v>
                </c:pt>
                <c:pt idx="1469">
                  <c:v>5.8039999999999985</c:v>
                </c:pt>
                <c:pt idx="1470">
                  <c:v>6.0349999999999966</c:v>
                </c:pt>
                <c:pt idx="1471">
                  <c:v>6.2090000000000032</c:v>
                </c:pt>
                <c:pt idx="1472">
                  <c:v>6.1609999999999978</c:v>
                </c:pt>
                <c:pt idx="1473">
                  <c:v>6.1439999999999966</c:v>
                </c:pt>
                <c:pt idx="1474">
                  <c:v>6.1030000000000015</c:v>
                </c:pt>
                <c:pt idx="1475">
                  <c:v>5.8739999999999952</c:v>
                </c:pt>
                <c:pt idx="1476">
                  <c:v>5.7750000000000075</c:v>
                </c:pt>
                <c:pt idx="1477">
                  <c:v>5.8659999999999979</c:v>
                </c:pt>
                <c:pt idx="1478">
                  <c:v>5.9800000000000066</c:v>
                </c:pt>
                <c:pt idx="1479">
                  <c:v>6.0039999999999978</c:v>
                </c:pt>
                <c:pt idx="1480">
                  <c:v>5.9910000000000014</c:v>
                </c:pt>
                <c:pt idx="1481">
                  <c:v>5.8310000000000031</c:v>
                </c:pt>
                <c:pt idx="1482">
                  <c:v>5.5119999999999996</c:v>
                </c:pt>
                <c:pt idx="1483">
                  <c:v>5.4330000000000087</c:v>
                </c:pt>
                <c:pt idx="1484">
                  <c:v>5.6359999999999957</c:v>
                </c:pt>
                <c:pt idx="1485">
                  <c:v>5.8010000000000019</c:v>
                </c:pt>
                <c:pt idx="1486">
                  <c:v>5.7600000000000051</c:v>
                </c:pt>
                <c:pt idx="1487">
                  <c:v>5.6770000000000067</c:v>
                </c:pt>
                <c:pt idx="1488">
                  <c:v>5.64</c:v>
                </c:pt>
                <c:pt idx="1489">
                  <c:v>5.7780000000000076</c:v>
                </c:pt>
                <c:pt idx="1490">
                  <c:v>5.8080000000000069</c:v>
                </c:pt>
                <c:pt idx="1491">
                  <c:v>5.8339999999999996</c:v>
                </c:pt>
                <c:pt idx="1492">
                  <c:v>6.0339999999999989</c:v>
                </c:pt>
                <c:pt idx="1493">
                  <c:v>6.070999999999998</c:v>
                </c:pt>
                <c:pt idx="1494">
                  <c:v>5.9060000000000077</c:v>
                </c:pt>
                <c:pt idx="1495">
                  <c:v>5.8039999999999985</c:v>
                </c:pt>
                <c:pt idx="1496">
                  <c:v>5.8979999999999899</c:v>
                </c:pt>
                <c:pt idx="1497">
                  <c:v>5.9270000000000067</c:v>
                </c:pt>
                <c:pt idx="1498">
                  <c:v>5.8389999999999986</c:v>
                </c:pt>
                <c:pt idx="1499">
                  <c:v>5.7649999999999979</c:v>
                </c:pt>
                <c:pt idx="1500">
                  <c:v>5.7789999999999964</c:v>
                </c:pt>
                <c:pt idx="1501">
                  <c:v>5.9159999999999968</c:v>
                </c:pt>
                <c:pt idx="1502">
                  <c:v>6.0499999999999972</c:v>
                </c:pt>
                <c:pt idx="1503">
                  <c:v>6.1569999999999956</c:v>
                </c:pt>
                <c:pt idx="1504">
                  <c:v>6.3659999999999979</c:v>
                </c:pt>
                <c:pt idx="1505">
                  <c:v>6.5870000000000015</c:v>
                </c:pt>
                <c:pt idx="1506">
                  <c:v>6.6019999999999968</c:v>
                </c:pt>
                <c:pt idx="1507">
                  <c:v>6.6559999999999935</c:v>
                </c:pt>
                <c:pt idx="1508">
                  <c:v>6.8310000000000031</c:v>
                </c:pt>
                <c:pt idx="1509">
                  <c:v>6.8190000000000026</c:v>
                </c:pt>
                <c:pt idx="1510">
                  <c:v>6.6829999999999981</c:v>
                </c:pt>
                <c:pt idx="1511">
                  <c:v>6.5249999999999932</c:v>
                </c:pt>
                <c:pt idx="1512">
                  <c:v>6.5180000000000007</c:v>
                </c:pt>
                <c:pt idx="1513">
                  <c:v>6.578000000000003</c:v>
                </c:pt>
                <c:pt idx="1514">
                  <c:v>6.4880000000000004</c:v>
                </c:pt>
                <c:pt idx="1515">
                  <c:v>6.3519999999999968</c:v>
                </c:pt>
                <c:pt idx="1516">
                  <c:v>6.3770000000000016</c:v>
                </c:pt>
                <c:pt idx="1517">
                  <c:v>6.39</c:v>
                </c:pt>
                <c:pt idx="1518">
                  <c:v>6.3969999999999976</c:v>
                </c:pt>
                <c:pt idx="1519">
                  <c:v>6.6039999999999957</c:v>
                </c:pt>
                <c:pt idx="1520">
                  <c:v>6.8139999999999965</c:v>
                </c:pt>
                <c:pt idx="1521">
                  <c:v>6.8980000000000006</c:v>
                </c:pt>
                <c:pt idx="1522">
                  <c:v>6.7830000000000013</c:v>
                </c:pt>
                <c:pt idx="1523">
                  <c:v>6.6239999999999952</c:v>
                </c:pt>
                <c:pt idx="1524">
                  <c:v>6.5979999999999945</c:v>
                </c:pt>
                <c:pt idx="1525">
                  <c:v>6.5969999999999995</c:v>
                </c:pt>
                <c:pt idx="1526">
                  <c:v>6.5499999999999972</c:v>
                </c:pt>
                <c:pt idx="1527">
                  <c:v>6.5679999999999916</c:v>
                </c:pt>
                <c:pt idx="1528">
                  <c:v>6.5269999999999975</c:v>
                </c:pt>
                <c:pt idx="1529">
                  <c:v>6.3430000000000026</c:v>
                </c:pt>
                <c:pt idx="1530">
                  <c:v>6.2469999999999999</c:v>
                </c:pt>
                <c:pt idx="1531">
                  <c:v>6.3539999999999957</c:v>
                </c:pt>
                <c:pt idx="1532">
                  <c:v>6.4720000000000013</c:v>
                </c:pt>
                <c:pt idx="1533">
                  <c:v>6.5429999999999966</c:v>
                </c:pt>
                <c:pt idx="1534">
                  <c:v>6.5519999999999996</c:v>
                </c:pt>
                <c:pt idx="1535">
                  <c:v>6.5660000000000016</c:v>
                </c:pt>
                <c:pt idx="1536">
                  <c:v>6.6049999999999907</c:v>
                </c:pt>
                <c:pt idx="1537">
                  <c:v>6.5129999999999946</c:v>
                </c:pt>
                <c:pt idx="1538">
                  <c:v>6.4699999999999989</c:v>
                </c:pt>
                <c:pt idx="1539">
                  <c:v>6.4769999999999985</c:v>
                </c:pt>
                <c:pt idx="1540">
                  <c:v>6.4859999999999971</c:v>
                </c:pt>
                <c:pt idx="1541">
                  <c:v>6.4870000000000019</c:v>
                </c:pt>
                <c:pt idx="1542">
                  <c:v>6.4410000000000034</c:v>
                </c:pt>
                <c:pt idx="1543">
                  <c:v>6.445999999999998</c:v>
                </c:pt>
                <c:pt idx="1544">
                  <c:v>6.5630000000000006</c:v>
                </c:pt>
                <c:pt idx="1545">
                  <c:v>6.6479999999999979</c:v>
                </c:pt>
                <c:pt idx="1546">
                  <c:v>6.6049999999999907</c:v>
                </c:pt>
                <c:pt idx="1547">
                  <c:v>6.6159999999999979</c:v>
                </c:pt>
                <c:pt idx="1548">
                  <c:v>6.6019999999999968</c:v>
                </c:pt>
                <c:pt idx="1549">
                  <c:v>6.6</c:v>
                </c:pt>
                <c:pt idx="1550">
                  <c:v>6.7060000000000031</c:v>
                </c:pt>
                <c:pt idx="1551">
                  <c:v>6.7959999999999976</c:v>
                </c:pt>
                <c:pt idx="1552">
                  <c:v>6.7950000000000017</c:v>
                </c:pt>
                <c:pt idx="1553">
                  <c:v>6.7259999999999955</c:v>
                </c:pt>
                <c:pt idx="1554">
                  <c:v>6.7289999999999957</c:v>
                </c:pt>
                <c:pt idx="1555">
                  <c:v>6.7449999999999957</c:v>
                </c:pt>
                <c:pt idx="1556">
                  <c:v>6.7719999999999994</c:v>
                </c:pt>
                <c:pt idx="1557">
                  <c:v>6.8729999999999976</c:v>
                </c:pt>
                <c:pt idx="1558">
                  <c:v>7</c:v>
                </c:pt>
                <c:pt idx="1559">
                  <c:v>7.0309999999999988</c:v>
                </c:pt>
                <c:pt idx="1560">
                  <c:v>6.9279999999999946</c:v>
                </c:pt>
                <c:pt idx="1561">
                  <c:v>6.8489999999999966</c:v>
                </c:pt>
                <c:pt idx="1562">
                  <c:v>6.9609999999999976</c:v>
                </c:pt>
                <c:pt idx="1563">
                  <c:v>7.1330000000000027</c:v>
                </c:pt>
                <c:pt idx="1564">
                  <c:v>7.0969999999999995</c:v>
                </c:pt>
                <c:pt idx="1565">
                  <c:v>6.9660000000000011</c:v>
                </c:pt>
                <c:pt idx="1566">
                  <c:v>6.9810000000000034</c:v>
                </c:pt>
                <c:pt idx="1567">
                  <c:v>6.9840000000000018</c:v>
                </c:pt>
                <c:pt idx="1568">
                  <c:v>6.9660000000000011</c:v>
                </c:pt>
                <c:pt idx="1569">
                  <c:v>7.009999999999998</c:v>
                </c:pt>
                <c:pt idx="1570">
                  <c:v>7.0810000000000031</c:v>
                </c:pt>
                <c:pt idx="1571">
                  <c:v>7.1400000000000006</c:v>
                </c:pt>
                <c:pt idx="1572">
                  <c:v>7.1939999999999973</c:v>
                </c:pt>
                <c:pt idx="1573">
                  <c:v>7.1319999999999979</c:v>
                </c:pt>
                <c:pt idx="1574">
                  <c:v>7.0820000000000007</c:v>
                </c:pt>
                <c:pt idx="1575">
                  <c:v>7.2689999999999966</c:v>
                </c:pt>
                <c:pt idx="1576">
                  <c:v>7.4279999999999946</c:v>
                </c:pt>
                <c:pt idx="1577">
                  <c:v>7.4820000000000002</c:v>
                </c:pt>
                <c:pt idx="1578">
                  <c:v>7.3810000000000002</c:v>
                </c:pt>
                <c:pt idx="1579">
                  <c:v>7.3759999999999977</c:v>
                </c:pt>
                <c:pt idx="1580">
                  <c:v>7.4510000000000014</c:v>
                </c:pt>
                <c:pt idx="1581">
                  <c:v>7.4279999999999946</c:v>
                </c:pt>
                <c:pt idx="1582">
                  <c:v>7.4410000000000034</c:v>
                </c:pt>
                <c:pt idx="1583">
                  <c:v>7.482999999999997</c:v>
                </c:pt>
                <c:pt idx="1584">
                  <c:v>7.54</c:v>
                </c:pt>
                <c:pt idx="1585">
                  <c:v>7.5219999999999976</c:v>
                </c:pt>
                <c:pt idx="1586">
                  <c:v>7.4739999999999984</c:v>
                </c:pt>
                <c:pt idx="1587">
                  <c:v>7.4470000000000027</c:v>
                </c:pt>
                <c:pt idx="1588">
                  <c:v>7.5579999999999981</c:v>
                </c:pt>
                <c:pt idx="1589">
                  <c:v>7.679000000000002</c:v>
                </c:pt>
                <c:pt idx="1590">
                  <c:v>7.6839999999999966</c:v>
                </c:pt>
                <c:pt idx="1591">
                  <c:v>7.6829999999999981</c:v>
                </c:pt>
                <c:pt idx="1592">
                  <c:v>7.6479999999999979</c:v>
                </c:pt>
                <c:pt idx="1593">
                  <c:v>7.6589999999999945</c:v>
                </c:pt>
                <c:pt idx="1594">
                  <c:v>7.6769999999999996</c:v>
                </c:pt>
                <c:pt idx="1595">
                  <c:v>7.6859999999999982</c:v>
                </c:pt>
                <c:pt idx="1596">
                  <c:v>7.7460000000000022</c:v>
                </c:pt>
                <c:pt idx="1597">
                  <c:v>7.8149999999999915</c:v>
                </c:pt>
                <c:pt idx="1598">
                  <c:v>7.8419999999999987</c:v>
                </c:pt>
                <c:pt idx="1599">
                  <c:v>7.7959999999999976</c:v>
                </c:pt>
                <c:pt idx="1600">
                  <c:v>7.8569999999999967</c:v>
                </c:pt>
                <c:pt idx="1601">
                  <c:v>7.9859999999999971</c:v>
                </c:pt>
                <c:pt idx="1602">
                  <c:v>7.9969999999999999</c:v>
                </c:pt>
                <c:pt idx="1603">
                  <c:v>8.0420000000000016</c:v>
                </c:pt>
                <c:pt idx="1604">
                  <c:v>8.1170000000000009</c:v>
                </c:pt>
                <c:pt idx="1605">
                  <c:v>8.120000000000001</c:v>
                </c:pt>
                <c:pt idx="1606">
                  <c:v>8.1620000000000008</c:v>
                </c:pt>
                <c:pt idx="1607">
                  <c:v>8.2330000000000005</c:v>
                </c:pt>
                <c:pt idx="1608">
                  <c:v>8.2660000000000018</c:v>
                </c:pt>
                <c:pt idx="1609">
                  <c:v>8.2989999999999995</c:v>
                </c:pt>
                <c:pt idx="1610">
                  <c:v>8.3030000000000008</c:v>
                </c:pt>
                <c:pt idx="1611">
                  <c:v>8.2909999999999968</c:v>
                </c:pt>
                <c:pt idx="1612">
                  <c:v>8.3410000000000011</c:v>
                </c:pt>
                <c:pt idx="1613">
                  <c:v>8.3570000000000046</c:v>
                </c:pt>
                <c:pt idx="1614">
                  <c:v>8.3580000000000023</c:v>
                </c:pt>
                <c:pt idx="1615">
                  <c:v>8.3110000000000035</c:v>
                </c:pt>
                <c:pt idx="1616">
                  <c:v>8.1870000000000012</c:v>
                </c:pt>
                <c:pt idx="1617">
                  <c:v>8.1179999999999986</c:v>
                </c:pt>
                <c:pt idx="1618">
                  <c:v>8.1490000000000009</c:v>
                </c:pt>
                <c:pt idx="1619">
                  <c:v>8.125</c:v>
                </c:pt>
                <c:pt idx="1620">
                  <c:v>8.0530000000000008</c:v>
                </c:pt>
                <c:pt idx="1621">
                  <c:v>8.0100000000000016</c:v>
                </c:pt>
                <c:pt idx="1622">
                  <c:v>7.9320000000000022</c:v>
                </c:pt>
                <c:pt idx="1623">
                  <c:v>7.9069999999999974</c:v>
                </c:pt>
                <c:pt idx="1624">
                  <c:v>7.9820000000000002</c:v>
                </c:pt>
                <c:pt idx="1625">
                  <c:v>8.1660000000000021</c:v>
                </c:pt>
                <c:pt idx="1626">
                  <c:v>8.382000000000005</c:v>
                </c:pt>
                <c:pt idx="1627">
                  <c:v>8.4710000000000036</c:v>
                </c:pt>
                <c:pt idx="1628">
                  <c:v>8.458000000000002</c:v>
                </c:pt>
                <c:pt idx="1629">
                  <c:v>8.5290000000000035</c:v>
                </c:pt>
                <c:pt idx="1630">
                  <c:v>8.6030000000000015</c:v>
                </c:pt>
                <c:pt idx="1631">
                  <c:v>8.6840000000000011</c:v>
                </c:pt>
                <c:pt idx="1632">
                  <c:v>8.8160000000000025</c:v>
                </c:pt>
                <c:pt idx="1633">
                  <c:v>8.9110000000000014</c:v>
                </c:pt>
                <c:pt idx="1634">
                  <c:v>8.9260000000000037</c:v>
                </c:pt>
                <c:pt idx="1635">
                  <c:v>8.8700000000000028</c:v>
                </c:pt>
                <c:pt idx="1636">
                  <c:v>8.8610000000000007</c:v>
                </c:pt>
                <c:pt idx="1637">
                  <c:v>8.8620000000000072</c:v>
                </c:pt>
                <c:pt idx="1638">
                  <c:v>8.8720000000000052</c:v>
                </c:pt>
                <c:pt idx="1639">
                  <c:v>8.913000000000002</c:v>
                </c:pt>
                <c:pt idx="1640">
                  <c:v>8.9780000000000015</c:v>
                </c:pt>
                <c:pt idx="1641">
                  <c:v>9.0040000000000013</c:v>
                </c:pt>
                <c:pt idx="1642">
                  <c:v>9.0130000000000017</c:v>
                </c:pt>
                <c:pt idx="1643">
                  <c:v>9.0850000000000026</c:v>
                </c:pt>
                <c:pt idx="1644">
                  <c:v>9.14</c:v>
                </c:pt>
                <c:pt idx="1645">
                  <c:v>9.203000000000003</c:v>
                </c:pt>
                <c:pt idx="1646">
                  <c:v>9.2650000000000006</c:v>
                </c:pt>
                <c:pt idx="1647">
                  <c:v>9.3570000000000046</c:v>
                </c:pt>
                <c:pt idx="1648">
                  <c:v>9.4770000000000021</c:v>
                </c:pt>
                <c:pt idx="1649">
                  <c:v>9.5200000000000031</c:v>
                </c:pt>
                <c:pt idx="1650">
                  <c:v>9.555000000000005</c:v>
                </c:pt>
                <c:pt idx="1651">
                  <c:v>9.6380000000000017</c:v>
                </c:pt>
                <c:pt idx="1652">
                  <c:v>9.7190000000000012</c:v>
                </c:pt>
                <c:pt idx="1653">
                  <c:v>9.7429999999999986</c:v>
                </c:pt>
                <c:pt idx="1654">
                  <c:v>9.8930000000000007</c:v>
                </c:pt>
                <c:pt idx="1655">
                  <c:v>10.061</c:v>
                </c:pt>
                <c:pt idx="1656">
                  <c:v>10.17</c:v>
                </c:pt>
                <c:pt idx="1657">
                  <c:v>10.333</c:v>
                </c:pt>
                <c:pt idx="1658">
                  <c:v>10.485000000000005</c:v>
                </c:pt>
                <c:pt idx="1659">
                  <c:v>10.684000000000001</c:v>
                </c:pt>
                <c:pt idx="1660">
                  <c:v>10.887</c:v>
                </c:pt>
                <c:pt idx="1661">
                  <c:v>11.018000000000001</c:v>
                </c:pt>
                <c:pt idx="1662">
                  <c:v>11.218999999999999</c:v>
                </c:pt>
                <c:pt idx="1663">
                  <c:v>11.426</c:v>
                </c:pt>
                <c:pt idx="1664">
                  <c:v>11.54</c:v>
                </c:pt>
                <c:pt idx="1665">
                  <c:v>11.722</c:v>
                </c:pt>
                <c:pt idx="1666">
                  <c:v>11.917</c:v>
                </c:pt>
                <c:pt idx="1667">
                  <c:v>12.088000000000001</c:v>
                </c:pt>
                <c:pt idx="1668">
                  <c:v>12.327</c:v>
                </c:pt>
                <c:pt idx="1669">
                  <c:v>12.506</c:v>
                </c:pt>
                <c:pt idx="1670">
                  <c:v>12.682</c:v>
                </c:pt>
                <c:pt idx="1671">
                  <c:v>13.013</c:v>
                </c:pt>
                <c:pt idx="1672">
                  <c:v>13.256</c:v>
                </c:pt>
                <c:pt idx="1673">
                  <c:v>13.435</c:v>
                </c:pt>
                <c:pt idx="1674">
                  <c:v>13.75</c:v>
                </c:pt>
                <c:pt idx="1675">
                  <c:v>14.132</c:v>
                </c:pt>
                <c:pt idx="1676">
                  <c:v>14.446</c:v>
                </c:pt>
                <c:pt idx="1677">
                  <c:v>14.726999999999999</c:v>
                </c:pt>
                <c:pt idx="1678">
                  <c:v>15.062000000000005</c:v>
                </c:pt>
                <c:pt idx="1679">
                  <c:v>15.491</c:v>
                </c:pt>
                <c:pt idx="1680">
                  <c:v>15.853000000000005</c:v>
                </c:pt>
                <c:pt idx="1681">
                  <c:v>16.126000000000001</c:v>
                </c:pt>
                <c:pt idx="1682">
                  <c:v>16.501000000000001</c:v>
                </c:pt>
                <c:pt idx="1683">
                  <c:v>16.824999999999999</c:v>
                </c:pt>
                <c:pt idx="1684">
                  <c:v>17.068999999999992</c:v>
                </c:pt>
                <c:pt idx="1685">
                  <c:v>17.369</c:v>
                </c:pt>
                <c:pt idx="1686">
                  <c:v>17.61000000000001</c:v>
                </c:pt>
                <c:pt idx="1687">
                  <c:v>17.818000000000001</c:v>
                </c:pt>
                <c:pt idx="1688">
                  <c:v>18.094000000000001</c:v>
                </c:pt>
                <c:pt idx="1689">
                  <c:v>18.257000000000001</c:v>
                </c:pt>
                <c:pt idx="1690">
                  <c:v>18.402999999999988</c:v>
                </c:pt>
                <c:pt idx="1691">
                  <c:v>18.647000000000009</c:v>
                </c:pt>
                <c:pt idx="1692">
                  <c:v>18.797000000000001</c:v>
                </c:pt>
                <c:pt idx="1693">
                  <c:v>18.946999999999992</c:v>
                </c:pt>
                <c:pt idx="1694">
                  <c:v>19.190000000000001</c:v>
                </c:pt>
                <c:pt idx="1695">
                  <c:v>19.376000000000001</c:v>
                </c:pt>
                <c:pt idx="1696">
                  <c:v>19.49799999999999</c:v>
                </c:pt>
                <c:pt idx="1697">
                  <c:v>19.638000000000005</c:v>
                </c:pt>
                <c:pt idx="1698">
                  <c:v>19.78799999999999</c:v>
                </c:pt>
                <c:pt idx="1699">
                  <c:v>19.919</c:v>
                </c:pt>
                <c:pt idx="1700">
                  <c:v>19.992999999999988</c:v>
                </c:pt>
                <c:pt idx="1701">
                  <c:v>20.044999999999991</c:v>
                </c:pt>
                <c:pt idx="1702">
                  <c:v>20.115000000000009</c:v>
                </c:pt>
                <c:pt idx="1703">
                  <c:v>20.105</c:v>
                </c:pt>
                <c:pt idx="1704">
                  <c:v>20.01400000000001</c:v>
                </c:pt>
                <c:pt idx="1705">
                  <c:v>19.923999999999992</c:v>
                </c:pt>
                <c:pt idx="1706">
                  <c:v>19.833000000000009</c:v>
                </c:pt>
                <c:pt idx="1707">
                  <c:v>19.69400000000001</c:v>
                </c:pt>
                <c:pt idx="1708">
                  <c:v>19.482999999999983</c:v>
                </c:pt>
                <c:pt idx="1709">
                  <c:v>19.259999999999991</c:v>
                </c:pt>
                <c:pt idx="1710">
                  <c:v>19.054000000000009</c:v>
                </c:pt>
                <c:pt idx="1711">
                  <c:v>18.797000000000001</c:v>
                </c:pt>
                <c:pt idx="1712">
                  <c:v>18.531000000000009</c:v>
                </c:pt>
                <c:pt idx="1713">
                  <c:v>18.332000000000001</c:v>
                </c:pt>
                <c:pt idx="1714">
                  <c:v>18.111000000000011</c:v>
                </c:pt>
                <c:pt idx="1715">
                  <c:v>17.83100000000001</c:v>
                </c:pt>
                <c:pt idx="1716">
                  <c:v>17.602</c:v>
                </c:pt>
                <c:pt idx="1717">
                  <c:v>17.41</c:v>
                </c:pt>
                <c:pt idx="1718">
                  <c:v>17.143000000000001</c:v>
                </c:pt>
                <c:pt idx="1719">
                  <c:v>16.869</c:v>
                </c:pt>
                <c:pt idx="1720">
                  <c:v>16.661999999999999</c:v>
                </c:pt>
                <c:pt idx="1721">
                  <c:v>16.443999999999992</c:v>
                </c:pt>
                <c:pt idx="1722">
                  <c:v>16.207999999999991</c:v>
                </c:pt>
                <c:pt idx="1723">
                  <c:v>16.012</c:v>
                </c:pt>
                <c:pt idx="1724">
                  <c:v>15.807</c:v>
                </c:pt>
                <c:pt idx="1725">
                  <c:v>15.643000000000001</c:v>
                </c:pt>
                <c:pt idx="1726">
                  <c:v>15.589</c:v>
                </c:pt>
                <c:pt idx="1727">
                  <c:v>15.496</c:v>
                </c:pt>
                <c:pt idx="1728">
                  <c:v>15.418000000000001</c:v>
                </c:pt>
                <c:pt idx="1729">
                  <c:v>15.523</c:v>
                </c:pt>
                <c:pt idx="1730">
                  <c:v>15.612</c:v>
                </c:pt>
                <c:pt idx="1731">
                  <c:v>15.557</c:v>
                </c:pt>
                <c:pt idx="1732">
                  <c:v>15.535</c:v>
                </c:pt>
                <c:pt idx="1733">
                  <c:v>15.663</c:v>
                </c:pt>
                <c:pt idx="1734">
                  <c:v>15.739999999999998</c:v>
                </c:pt>
                <c:pt idx="1735">
                  <c:v>15.701000000000001</c:v>
                </c:pt>
                <c:pt idx="1736">
                  <c:v>15.731999999999999</c:v>
                </c:pt>
                <c:pt idx="1737">
                  <c:v>15.876000000000005</c:v>
                </c:pt>
                <c:pt idx="1738">
                  <c:v>15.934000000000001</c:v>
                </c:pt>
                <c:pt idx="1739">
                  <c:v>15.886000000000005</c:v>
                </c:pt>
                <c:pt idx="1740">
                  <c:v>15.986000000000002</c:v>
                </c:pt>
                <c:pt idx="1741">
                  <c:v>16.181999999999999</c:v>
                </c:pt>
                <c:pt idx="1742">
                  <c:v>16.273</c:v>
                </c:pt>
                <c:pt idx="1743">
                  <c:v>16.323</c:v>
                </c:pt>
                <c:pt idx="1744">
                  <c:v>16.466999999999988</c:v>
                </c:pt>
                <c:pt idx="1745">
                  <c:v>16.632000000000001</c:v>
                </c:pt>
                <c:pt idx="1746">
                  <c:v>16.756</c:v>
                </c:pt>
                <c:pt idx="1747">
                  <c:v>16.774000000000001</c:v>
                </c:pt>
                <c:pt idx="1748">
                  <c:v>16.84</c:v>
                </c:pt>
                <c:pt idx="1749">
                  <c:v>17.041</c:v>
                </c:pt>
                <c:pt idx="1750">
                  <c:v>17.094000000000001</c:v>
                </c:pt>
                <c:pt idx="1751">
                  <c:v>17.114000000000011</c:v>
                </c:pt>
                <c:pt idx="1752">
                  <c:v>17.234999999999999</c:v>
                </c:pt>
                <c:pt idx="1753">
                  <c:v>17.26799999999999</c:v>
                </c:pt>
                <c:pt idx="1754">
                  <c:v>17.31600000000001</c:v>
                </c:pt>
                <c:pt idx="1755">
                  <c:v>17.477999999999991</c:v>
                </c:pt>
                <c:pt idx="1756">
                  <c:v>17.562999999999988</c:v>
                </c:pt>
                <c:pt idx="1757">
                  <c:v>17.696000000000005</c:v>
                </c:pt>
                <c:pt idx="1758">
                  <c:v>17.893000000000001</c:v>
                </c:pt>
                <c:pt idx="1759">
                  <c:v>17.954000000000001</c:v>
                </c:pt>
                <c:pt idx="1760">
                  <c:v>18.064999999999991</c:v>
                </c:pt>
                <c:pt idx="1761">
                  <c:v>18.175000000000001</c:v>
                </c:pt>
                <c:pt idx="1762">
                  <c:v>18.22</c:v>
                </c:pt>
                <c:pt idx="1763">
                  <c:v>18.39</c:v>
                </c:pt>
                <c:pt idx="1764">
                  <c:v>18.527000000000001</c:v>
                </c:pt>
                <c:pt idx="1765">
                  <c:v>18.524999999999999</c:v>
                </c:pt>
                <c:pt idx="1766">
                  <c:v>18.634000000000011</c:v>
                </c:pt>
                <c:pt idx="1767">
                  <c:v>18.75</c:v>
                </c:pt>
                <c:pt idx="1768">
                  <c:v>18.78799999999999</c:v>
                </c:pt>
                <c:pt idx="1769">
                  <c:v>18.946999999999992</c:v>
                </c:pt>
                <c:pt idx="1770">
                  <c:v>19.04</c:v>
                </c:pt>
                <c:pt idx="1771">
                  <c:v>19.10400000000001</c:v>
                </c:pt>
                <c:pt idx="1772">
                  <c:v>19.297999999999991</c:v>
                </c:pt>
                <c:pt idx="1773">
                  <c:v>19.462999999999983</c:v>
                </c:pt>
                <c:pt idx="1774">
                  <c:v>19.518000000000001</c:v>
                </c:pt>
                <c:pt idx="1775">
                  <c:v>19.608000000000001</c:v>
                </c:pt>
                <c:pt idx="1776">
                  <c:v>19.722999999999988</c:v>
                </c:pt>
                <c:pt idx="1777">
                  <c:v>19.759</c:v>
                </c:pt>
                <c:pt idx="1778">
                  <c:v>19.795999999999992</c:v>
                </c:pt>
                <c:pt idx="1779">
                  <c:v>19.844999999999999</c:v>
                </c:pt>
                <c:pt idx="1780">
                  <c:v>19.863</c:v>
                </c:pt>
                <c:pt idx="1781">
                  <c:v>19.871000000000009</c:v>
                </c:pt>
                <c:pt idx="1782">
                  <c:v>19.853000000000005</c:v>
                </c:pt>
                <c:pt idx="1783">
                  <c:v>19.77</c:v>
                </c:pt>
                <c:pt idx="1784">
                  <c:v>19.707000000000001</c:v>
                </c:pt>
                <c:pt idx="1785">
                  <c:v>19.661999999999999</c:v>
                </c:pt>
                <c:pt idx="1786">
                  <c:v>19.51400000000001</c:v>
                </c:pt>
                <c:pt idx="1787">
                  <c:v>19.396000000000001</c:v>
                </c:pt>
                <c:pt idx="1788">
                  <c:v>19.32</c:v>
                </c:pt>
                <c:pt idx="1789">
                  <c:v>19.079000000000001</c:v>
                </c:pt>
                <c:pt idx="1790">
                  <c:v>18.881</c:v>
                </c:pt>
                <c:pt idx="1791">
                  <c:v>18.791</c:v>
                </c:pt>
                <c:pt idx="1792">
                  <c:v>18.574999999999999</c:v>
                </c:pt>
                <c:pt idx="1793">
                  <c:v>18.326000000000001</c:v>
                </c:pt>
                <c:pt idx="1794">
                  <c:v>18.218</c:v>
                </c:pt>
                <c:pt idx="1795">
                  <c:v>18.118000000000009</c:v>
                </c:pt>
                <c:pt idx="1796">
                  <c:v>17.965999999999983</c:v>
                </c:pt>
                <c:pt idx="1797">
                  <c:v>17.844999999999999</c:v>
                </c:pt>
                <c:pt idx="1798">
                  <c:v>17.74199999999999</c:v>
                </c:pt>
                <c:pt idx="1799">
                  <c:v>17.672000000000001</c:v>
                </c:pt>
                <c:pt idx="1800">
                  <c:v>17.597999999999999</c:v>
                </c:pt>
                <c:pt idx="1801">
                  <c:v>17.481999999999989</c:v>
                </c:pt>
                <c:pt idx="1802">
                  <c:v>17.436</c:v>
                </c:pt>
                <c:pt idx="1803">
                  <c:v>17.396000000000001</c:v>
                </c:pt>
                <c:pt idx="1804">
                  <c:v>17.268999999999984</c:v>
                </c:pt>
                <c:pt idx="1805">
                  <c:v>17.17100000000001</c:v>
                </c:pt>
                <c:pt idx="1806">
                  <c:v>17.093</c:v>
                </c:pt>
                <c:pt idx="1807">
                  <c:v>16.967999999999989</c:v>
                </c:pt>
                <c:pt idx="1808">
                  <c:v>16.818000000000001</c:v>
                </c:pt>
                <c:pt idx="1809">
                  <c:v>16.798999999999992</c:v>
                </c:pt>
                <c:pt idx="1810">
                  <c:v>16.780999999999988</c:v>
                </c:pt>
                <c:pt idx="1811">
                  <c:v>16.65100000000001</c:v>
                </c:pt>
                <c:pt idx="1812">
                  <c:v>16.521999999999991</c:v>
                </c:pt>
                <c:pt idx="1813">
                  <c:v>16.489999999999984</c:v>
                </c:pt>
                <c:pt idx="1814">
                  <c:v>16.42499999999999</c:v>
                </c:pt>
                <c:pt idx="1815">
                  <c:v>16.26799999999999</c:v>
                </c:pt>
                <c:pt idx="1816">
                  <c:v>16.251999999999999</c:v>
                </c:pt>
                <c:pt idx="1817">
                  <c:v>16.273</c:v>
                </c:pt>
                <c:pt idx="1818">
                  <c:v>16.184999999999999</c:v>
                </c:pt>
                <c:pt idx="1819">
                  <c:v>16.077999999999999</c:v>
                </c:pt>
                <c:pt idx="1820">
                  <c:v>16.076000000000001</c:v>
                </c:pt>
                <c:pt idx="1821">
                  <c:v>16.064</c:v>
                </c:pt>
                <c:pt idx="1822">
                  <c:v>15.985000000000005</c:v>
                </c:pt>
                <c:pt idx="1823">
                  <c:v>15.931000000000001</c:v>
                </c:pt>
                <c:pt idx="1824">
                  <c:v>15.876000000000005</c:v>
                </c:pt>
                <c:pt idx="1825">
                  <c:v>15.812000000000005</c:v>
                </c:pt>
                <c:pt idx="1826">
                  <c:v>15.739999999999998</c:v>
                </c:pt>
                <c:pt idx="1827">
                  <c:v>15.729999999999999</c:v>
                </c:pt>
                <c:pt idx="1828">
                  <c:v>15.752000000000002</c:v>
                </c:pt>
                <c:pt idx="1829">
                  <c:v>15.753</c:v>
                </c:pt>
                <c:pt idx="1830">
                  <c:v>15.814</c:v>
                </c:pt>
                <c:pt idx="1831">
                  <c:v>15.889000000000005</c:v>
                </c:pt>
                <c:pt idx="1832">
                  <c:v>15.912000000000004</c:v>
                </c:pt>
                <c:pt idx="1833">
                  <c:v>15.958</c:v>
                </c:pt>
                <c:pt idx="1834">
                  <c:v>16.041</c:v>
                </c:pt>
                <c:pt idx="1835">
                  <c:v>16.143000000000001</c:v>
                </c:pt>
                <c:pt idx="1836">
                  <c:v>16.301000000000005</c:v>
                </c:pt>
                <c:pt idx="1837">
                  <c:v>16.501999999999999</c:v>
                </c:pt>
                <c:pt idx="1838">
                  <c:v>16.65900000000001</c:v>
                </c:pt>
                <c:pt idx="1839">
                  <c:v>16.774000000000001</c:v>
                </c:pt>
                <c:pt idx="1840">
                  <c:v>16.931000000000001</c:v>
                </c:pt>
                <c:pt idx="1841">
                  <c:v>17.08499999999999</c:v>
                </c:pt>
                <c:pt idx="1842">
                  <c:v>17.224999999999991</c:v>
                </c:pt>
                <c:pt idx="1843">
                  <c:v>17.419</c:v>
                </c:pt>
                <c:pt idx="1844">
                  <c:v>17.62</c:v>
                </c:pt>
                <c:pt idx="1845">
                  <c:v>17.805</c:v>
                </c:pt>
                <c:pt idx="1846">
                  <c:v>18.004999999999999</c:v>
                </c:pt>
                <c:pt idx="1847">
                  <c:v>18.10100000000001</c:v>
                </c:pt>
                <c:pt idx="1848">
                  <c:v>18.224</c:v>
                </c:pt>
                <c:pt idx="1849">
                  <c:v>18.434999999999999</c:v>
                </c:pt>
                <c:pt idx="1850">
                  <c:v>18.488999999999983</c:v>
                </c:pt>
                <c:pt idx="1851">
                  <c:v>18.551000000000005</c:v>
                </c:pt>
                <c:pt idx="1852">
                  <c:v>18.738</c:v>
                </c:pt>
                <c:pt idx="1853">
                  <c:v>18.803000000000001</c:v>
                </c:pt>
                <c:pt idx="1854">
                  <c:v>18.839000000000009</c:v>
                </c:pt>
                <c:pt idx="1855">
                  <c:v>18.957000000000001</c:v>
                </c:pt>
                <c:pt idx="1856">
                  <c:v>18.99799999999999</c:v>
                </c:pt>
                <c:pt idx="1857">
                  <c:v>19.018000000000001</c:v>
                </c:pt>
                <c:pt idx="1858">
                  <c:v>19.094000000000001</c:v>
                </c:pt>
                <c:pt idx="1859">
                  <c:v>19.156000000000009</c:v>
                </c:pt>
                <c:pt idx="1860">
                  <c:v>19.176000000000005</c:v>
                </c:pt>
                <c:pt idx="1861">
                  <c:v>19.201999999999991</c:v>
                </c:pt>
                <c:pt idx="1862">
                  <c:v>19.204999999999991</c:v>
                </c:pt>
                <c:pt idx="1863">
                  <c:v>19.141999999999999</c:v>
                </c:pt>
                <c:pt idx="1864">
                  <c:v>19.108000000000001</c:v>
                </c:pt>
                <c:pt idx="1865">
                  <c:v>19.10100000000001</c:v>
                </c:pt>
                <c:pt idx="1866">
                  <c:v>19.010000000000005</c:v>
                </c:pt>
                <c:pt idx="1867">
                  <c:v>18.94499999999999</c:v>
                </c:pt>
                <c:pt idx="1868">
                  <c:v>18.919</c:v>
                </c:pt>
                <c:pt idx="1869">
                  <c:v>18.777999999999999</c:v>
                </c:pt>
                <c:pt idx="1870">
                  <c:v>18.698</c:v>
                </c:pt>
                <c:pt idx="1871">
                  <c:v>18.695</c:v>
                </c:pt>
                <c:pt idx="1872">
                  <c:v>18.561999999999991</c:v>
                </c:pt>
                <c:pt idx="1873">
                  <c:v>18.504999999999999</c:v>
                </c:pt>
                <c:pt idx="1874">
                  <c:v>18.52</c:v>
                </c:pt>
                <c:pt idx="1875">
                  <c:v>18.344000000000001</c:v>
                </c:pt>
                <c:pt idx="1876">
                  <c:v>18.157000000000011</c:v>
                </c:pt>
                <c:pt idx="1877">
                  <c:v>18.041999999999991</c:v>
                </c:pt>
                <c:pt idx="1878">
                  <c:v>17.887999999999991</c:v>
                </c:pt>
                <c:pt idx="1879">
                  <c:v>17.75</c:v>
                </c:pt>
                <c:pt idx="1880">
                  <c:v>17.612000000000005</c:v>
                </c:pt>
                <c:pt idx="1881">
                  <c:v>17.416</c:v>
                </c:pt>
                <c:pt idx="1882">
                  <c:v>17.236000000000001</c:v>
                </c:pt>
                <c:pt idx="1883">
                  <c:v>17.08199999999999</c:v>
                </c:pt>
                <c:pt idx="1884">
                  <c:v>16.81900000000001</c:v>
                </c:pt>
                <c:pt idx="1885">
                  <c:v>16.567999999999991</c:v>
                </c:pt>
                <c:pt idx="1886">
                  <c:v>16.465999999999983</c:v>
                </c:pt>
                <c:pt idx="1887">
                  <c:v>16.33400000000001</c:v>
                </c:pt>
                <c:pt idx="1888">
                  <c:v>16.016000000000005</c:v>
                </c:pt>
                <c:pt idx="1889">
                  <c:v>15.718999999999999</c:v>
                </c:pt>
                <c:pt idx="1890">
                  <c:v>15.479000000000005</c:v>
                </c:pt>
                <c:pt idx="1891">
                  <c:v>15.099</c:v>
                </c:pt>
                <c:pt idx="1892">
                  <c:v>14.754</c:v>
                </c:pt>
                <c:pt idx="1893">
                  <c:v>14.44</c:v>
                </c:pt>
                <c:pt idx="1894">
                  <c:v>14.065000000000005</c:v>
                </c:pt>
                <c:pt idx="1895">
                  <c:v>13.758000000000001</c:v>
                </c:pt>
                <c:pt idx="1896">
                  <c:v>13.416</c:v>
                </c:pt>
                <c:pt idx="1897">
                  <c:v>12.946</c:v>
                </c:pt>
                <c:pt idx="1898">
                  <c:v>12.568</c:v>
                </c:pt>
                <c:pt idx="1899">
                  <c:v>12.228999999999999</c:v>
                </c:pt>
                <c:pt idx="1900">
                  <c:v>11.8</c:v>
                </c:pt>
                <c:pt idx="1901">
                  <c:v>11.542</c:v>
                </c:pt>
                <c:pt idx="1902">
                  <c:v>11.365000000000006</c:v>
                </c:pt>
                <c:pt idx="1903">
                  <c:v>11.03</c:v>
                </c:pt>
                <c:pt idx="1904">
                  <c:v>10.797999999999998</c:v>
                </c:pt>
                <c:pt idx="1905">
                  <c:v>10.7</c:v>
                </c:pt>
                <c:pt idx="1906">
                  <c:v>10.466000000000005</c:v>
                </c:pt>
                <c:pt idx="1907">
                  <c:v>10.261000000000001</c:v>
                </c:pt>
                <c:pt idx="1908">
                  <c:v>10.147999999999998</c:v>
                </c:pt>
                <c:pt idx="1909">
                  <c:v>9.974000000000002</c:v>
                </c:pt>
                <c:pt idx="1910">
                  <c:v>9.8770000000000024</c:v>
                </c:pt>
                <c:pt idx="1911">
                  <c:v>9.7979999999999983</c:v>
                </c:pt>
                <c:pt idx="1912">
                  <c:v>9.6540000000000035</c:v>
                </c:pt>
                <c:pt idx="1913">
                  <c:v>9.5940000000000012</c:v>
                </c:pt>
                <c:pt idx="1914">
                  <c:v>9.5360000000000014</c:v>
                </c:pt>
                <c:pt idx="1915">
                  <c:v>9.3880000000000017</c:v>
                </c:pt>
                <c:pt idx="1916">
                  <c:v>9.3790000000000049</c:v>
                </c:pt>
                <c:pt idx="1917">
                  <c:v>9.4570000000000007</c:v>
                </c:pt>
                <c:pt idx="1918">
                  <c:v>9.3600000000000048</c:v>
                </c:pt>
                <c:pt idx="1919">
                  <c:v>9.2920000000000016</c:v>
                </c:pt>
                <c:pt idx="1920">
                  <c:v>9.2920000000000016</c:v>
                </c:pt>
                <c:pt idx="1921">
                  <c:v>9.1860000000000035</c:v>
                </c:pt>
                <c:pt idx="1922">
                  <c:v>9.0790000000000006</c:v>
                </c:pt>
                <c:pt idx="1923">
                  <c:v>8.9710000000000036</c:v>
                </c:pt>
                <c:pt idx="1924">
                  <c:v>8.7960000000000012</c:v>
                </c:pt>
                <c:pt idx="1925">
                  <c:v>8.7660000000000018</c:v>
                </c:pt>
                <c:pt idx="1926">
                  <c:v>8.6939999999999991</c:v>
                </c:pt>
                <c:pt idx="1927">
                  <c:v>8.5440000000000005</c:v>
                </c:pt>
                <c:pt idx="1928">
                  <c:v>8.6439999999999984</c:v>
                </c:pt>
                <c:pt idx="1929">
                  <c:v>8.6450000000000031</c:v>
                </c:pt>
                <c:pt idx="1930">
                  <c:v>8.4820000000000046</c:v>
                </c:pt>
                <c:pt idx="1931">
                  <c:v>8.4700000000000024</c:v>
                </c:pt>
                <c:pt idx="1932">
                  <c:v>8.5120000000000005</c:v>
                </c:pt>
                <c:pt idx="1933">
                  <c:v>8.4810000000000016</c:v>
                </c:pt>
                <c:pt idx="1934">
                  <c:v>8.4930000000000021</c:v>
                </c:pt>
                <c:pt idx="1935">
                  <c:v>8.5440000000000005</c:v>
                </c:pt>
                <c:pt idx="1936">
                  <c:v>8.64</c:v>
                </c:pt>
                <c:pt idx="1937">
                  <c:v>8.6870000000000012</c:v>
                </c:pt>
                <c:pt idx="1938">
                  <c:v>8.6080000000000005</c:v>
                </c:pt>
                <c:pt idx="1939">
                  <c:v>8.6209999999999987</c:v>
                </c:pt>
                <c:pt idx="1940">
                  <c:v>8.69</c:v>
                </c:pt>
                <c:pt idx="1941">
                  <c:v>8.6830000000000016</c:v>
                </c:pt>
                <c:pt idx="1942">
                  <c:v>8.6300000000000008</c:v>
                </c:pt>
                <c:pt idx="1943">
                  <c:v>8.5570000000000022</c:v>
                </c:pt>
                <c:pt idx="1944">
                  <c:v>8.4480000000000004</c:v>
                </c:pt>
                <c:pt idx="1945">
                  <c:v>8.277000000000001</c:v>
                </c:pt>
                <c:pt idx="1946">
                  <c:v>8.1380000000000017</c:v>
                </c:pt>
                <c:pt idx="1947">
                  <c:v>8.0940000000000012</c:v>
                </c:pt>
                <c:pt idx="1948">
                  <c:v>8.0090000000000003</c:v>
                </c:pt>
                <c:pt idx="1949">
                  <c:v>7.8980000000000006</c:v>
                </c:pt>
                <c:pt idx="1950">
                  <c:v>7.7569999999999979</c:v>
                </c:pt>
                <c:pt idx="1951">
                  <c:v>7.6289999999999916</c:v>
                </c:pt>
                <c:pt idx="1952">
                  <c:v>7.6519999999999975</c:v>
                </c:pt>
                <c:pt idx="1953">
                  <c:v>7.7689999999999957</c:v>
                </c:pt>
                <c:pt idx="1954">
                  <c:v>7.8839999999999986</c:v>
                </c:pt>
                <c:pt idx="1955">
                  <c:v>7.89</c:v>
                </c:pt>
                <c:pt idx="1956">
                  <c:v>7.7669999999999995</c:v>
                </c:pt>
                <c:pt idx="1957">
                  <c:v>7.6899999999999977</c:v>
                </c:pt>
                <c:pt idx="1958">
                  <c:v>7.6839999999999966</c:v>
                </c:pt>
                <c:pt idx="1959">
                  <c:v>7.6649999999999894</c:v>
                </c:pt>
                <c:pt idx="1960">
                  <c:v>7.7269999999999968</c:v>
                </c:pt>
                <c:pt idx="1961">
                  <c:v>7.6919999999999966</c:v>
                </c:pt>
                <c:pt idx="1962">
                  <c:v>7.5910000000000011</c:v>
                </c:pt>
                <c:pt idx="1963">
                  <c:v>7.5129999999999946</c:v>
                </c:pt>
                <c:pt idx="1964">
                  <c:v>7.4059999999999988</c:v>
                </c:pt>
                <c:pt idx="1965">
                  <c:v>7.3830000000000027</c:v>
                </c:pt>
                <c:pt idx="1966">
                  <c:v>7.453000000000003</c:v>
                </c:pt>
                <c:pt idx="1967">
                  <c:v>7.4470000000000027</c:v>
                </c:pt>
                <c:pt idx="1968">
                  <c:v>7.2860000000000014</c:v>
                </c:pt>
                <c:pt idx="1969">
                  <c:v>7.2469999999999999</c:v>
                </c:pt>
                <c:pt idx="1970">
                  <c:v>7.2259999999999955</c:v>
                </c:pt>
                <c:pt idx="1971">
                  <c:v>7.1890000000000001</c:v>
                </c:pt>
                <c:pt idx="1972">
                  <c:v>7.1369999999999996</c:v>
                </c:pt>
                <c:pt idx="1973">
                  <c:v>6.9790000000000028</c:v>
                </c:pt>
                <c:pt idx="1974">
                  <c:v>6.9080000000000013</c:v>
                </c:pt>
                <c:pt idx="1975">
                  <c:v>6.8890000000000029</c:v>
                </c:pt>
                <c:pt idx="1976">
                  <c:v>6.8130000000000006</c:v>
                </c:pt>
                <c:pt idx="1977">
                  <c:v>6.8269999999999946</c:v>
                </c:pt>
                <c:pt idx="1978">
                  <c:v>6.9500000000000028</c:v>
                </c:pt>
                <c:pt idx="1979">
                  <c:v>6.8299999999999956</c:v>
                </c:pt>
                <c:pt idx="1980">
                  <c:v>6.7019999999999982</c:v>
                </c:pt>
                <c:pt idx="1981">
                  <c:v>6.7239999999999966</c:v>
                </c:pt>
                <c:pt idx="1982">
                  <c:v>6.671999999999997</c:v>
                </c:pt>
                <c:pt idx="1983">
                  <c:v>6.7180000000000026</c:v>
                </c:pt>
                <c:pt idx="1984">
                  <c:v>6.7560000000000002</c:v>
                </c:pt>
                <c:pt idx="1985">
                  <c:v>6.6439999999999957</c:v>
                </c:pt>
                <c:pt idx="1986">
                  <c:v>6.6589999999999945</c:v>
                </c:pt>
                <c:pt idx="1987">
                  <c:v>6.6779999999999946</c:v>
                </c:pt>
                <c:pt idx="1988">
                  <c:v>6.5949999999999935</c:v>
                </c:pt>
                <c:pt idx="1989">
                  <c:v>6.6360000000000028</c:v>
                </c:pt>
                <c:pt idx="1990">
                  <c:v>6.6730000000000018</c:v>
                </c:pt>
                <c:pt idx="1991">
                  <c:v>6.5609999999999982</c:v>
                </c:pt>
                <c:pt idx="1992">
                  <c:v>6.5269999999999975</c:v>
                </c:pt>
                <c:pt idx="1993">
                  <c:v>6.4489999999999981</c:v>
                </c:pt>
                <c:pt idx="1994">
                  <c:v>6.3130000000000006</c:v>
                </c:pt>
                <c:pt idx="1995">
                  <c:v>6.4099999999999984</c:v>
                </c:pt>
                <c:pt idx="1996">
                  <c:v>6.3639999999999919</c:v>
                </c:pt>
                <c:pt idx="1997">
                  <c:v>6.1749999999999918</c:v>
                </c:pt>
                <c:pt idx="1998">
                  <c:v>6.1859999999999982</c:v>
                </c:pt>
                <c:pt idx="1999">
                  <c:v>6.2370000000000019</c:v>
                </c:pt>
                <c:pt idx="2000">
                  <c:v>6.203000000000003</c:v>
                </c:pt>
                <c:pt idx="2001">
                  <c:v>6.3419999999999987</c:v>
                </c:pt>
                <c:pt idx="2002">
                  <c:v>6.4979999999999976</c:v>
                </c:pt>
                <c:pt idx="2003">
                  <c:v>6.4840000000000018</c:v>
                </c:pt>
                <c:pt idx="2004">
                  <c:v>6.463000000000001</c:v>
                </c:pt>
                <c:pt idx="2005">
                  <c:v>6.4420000000000002</c:v>
                </c:pt>
                <c:pt idx="2006">
                  <c:v>6.4099999999999984</c:v>
                </c:pt>
                <c:pt idx="2007">
                  <c:v>6.4410000000000034</c:v>
                </c:pt>
                <c:pt idx="2008">
                  <c:v>6.4790000000000028</c:v>
                </c:pt>
                <c:pt idx="2009">
                  <c:v>6.4849999999999985</c:v>
                </c:pt>
                <c:pt idx="2010">
                  <c:v>6.4960000000000022</c:v>
                </c:pt>
                <c:pt idx="2011">
                  <c:v>6.368999999999998</c:v>
                </c:pt>
                <c:pt idx="2012">
                  <c:v>6.2019999999999982</c:v>
                </c:pt>
                <c:pt idx="2013">
                  <c:v>6.2760000000000034</c:v>
                </c:pt>
                <c:pt idx="2014">
                  <c:v>6.3209999999999926</c:v>
                </c:pt>
                <c:pt idx="2015">
                  <c:v>6.157999999999995</c:v>
                </c:pt>
                <c:pt idx="2016">
                  <c:v>6.0750000000000028</c:v>
                </c:pt>
                <c:pt idx="2017">
                  <c:v>5.9800000000000066</c:v>
                </c:pt>
                <c:pt idx="2018">
                  <c:v>5.7800000000000011</c:v>
                </c:pt>
                <c:pt idx="2019">
                  <c:v>5.5720000000000027</c:v>
                </c:pt>
                <c:pt idx="2020">
                  <c:v>5.4549999999999956</c:v>
                </c:pt>
                <c:pt idx="2021">
                  <c:v>5.5130000000000052</c:v>
                </c:pt>
                <c:pt idx="2022">
                  <c:v>5.4969999999999999</c:v>
                </c:pt>
                <c:pt idx="2023">
                  <c:v>5.4650000000000016</c:v>
                </c:pt>
                <c:pt idx="2024">
                  <c:v>5.4820000000000002</c:v>
                </c:pt>
                <c:pt idx="2025">
                  <c:v>5.5010000000000066</c:v>
                </c:pt>
                <c:pt idx="2026">
                  <c:v>5.4609999999999976</c:v>
                </c:pt>
                <c:pt idx="2027">
                  <c:v>5.4880000000000004</c:v>
                </c:pt>
                <c:pt idx="2028">
                  <c:v>5.6819999999999986</c:v>
                </c:pt>
                <c:pt idx="2029">
                  <c:v>5.65099999999999</c:v>
                </c:pt>
                <c:pt idx="2030">
                  <c:v>5.5949999999999935</c:v>
                </c:pt>
                <c:pt idx="2031">
                  <c:v>5.5919999999999987</c:v>
                </c:pt>
                <c:pt idx="2032">
                  <c:v>5.5729999999999915</c:v>
                </c:pt>
                <c:pt idx="2033">
                  <c:v>5.4770000000000065</c:v>
                </c:pt>
                <c:pt idx="2034">
                  <c:v>5.3520000000000021</c:v>
                </c:pt>
                <c:pt idx="2035">
                  <c:v>5.4069999999999974</c:v>
                </c:pt>
                <c:pt idx="2036">
                  <c:v>5.4839999999999964</c:v>
                </c:pt>
                <c:pt idx="2037">
                  <c:v>5.4410000000000034</c:v>
                </c:pt>
                <c:pt idx="2038">
                  <c:v>5.2909999999999968</c:v>
                </c:pt>
                <c:pt idx="2039">
                  <c:v>5.4030000000000076</c:v>
                </c:pt>
                <c:pt idx="2040">
                  <c:v>5.5289999999999946</c:v>
                </c:pt>
                <c:pt idx="2041">
                  <c:v>5.4830000000000068</c:v>
                </c:pt>
                <c:pt idx="2042">
                  <c:v>5.4150000000000063</c:v>
                </c:pt>
                <c:pt idx="2043">
                  <c:v>5.2930000000000064</c:v>
                </c:pt>
                <c:pt idx="2044">
                  <c:v>5.3190000000000026</c:v>
                </c:pt>
                <c:pt idx="2045">
                  <c:v>5.2349999999999985</c:v>
                </c:pt>
                <c:pt idx="2046">
                  <c:v>5.1760000000000019</c:v>
                </c:pt>
                <c:pt idx="2047">
                  <c:v>5.3299999999999956</c:v>
                </c:pt>
                <c:pt idx="2048">
                  <c:v>5.3430000000000026</c:v>
                </c:pt>
                <c:pt idx="2049">
                  <c:v>5.3089999999999966</c:v>
                </c:pt>
                <c:pt idx="2050">
                  <c:v>5.1369999999999996</c:v>
                </c:pt>
                <c:pt idx="2051">
                  <c:v>4.9170000000000016</c:v>
                </c:pt>
                <c:pt idx="2052">
                  <c:v>4.9569999999999954</c:v>
                </c:pt>
                <c:pt idx="2053">
                  <c:v>4.9950000000000054</c:v>
                </c:pt>
                <c:pt idx="2054">
                  <c:v>4.8669999999999982</c:v>
                </c:pt>
                <c:pt idx="2055">
                  <c:v>4.9539999999999926</c:v>
                </c:pt>
                <c:pt idx="2056">
                  <c:v>4.9980000000000064</c:v>
                </c:pt>
                <c:pt idx="2057">
                  <c:v>4.7909999999999968</c:v>
                </c:pt>
                <c:pt idx="2058">
                  <c:v>4.5990000000000064</c:v>
                </c:pt>
                <c:pt idx="2059">
                  <c:v>4.453000000000003</c:v>
                </c:pt>
                <c:pt idx="2060">
                  <c:v>4.5960000000000054</c:v>
                </c:pt>
                <c:pt idx="2061">
                  <c:v>4.7360000000000078</c:v>
                </c:pt>
                <c:pt idx="2062">
                  <c:v>4.6479999999999899</c:v>
                </c:pt>
                <c:pt idx="2063">
                  <c:v>4.7800000000000011</c:v>
                </c:pt>
                <c:pt idx="2064">
                  <c:v>4.8539999999999957</c:v>
                </c:pt>
                <c:pt idx="2065">
                  <c:v>4.5280000000000058</c:v>
                </c:pt>
                <c:pt idx="2066">
                  <c:v>4.2879999999999967</c:v>
                </c:pt>
                <c:pt idx="2067">
                  <c:v>4.1730000000000018</c:v>
                </c:pt>
                <c:pt idx="2068">
                  <c:v>4.2399999999999967</c:v>
                </c:pt>
                <c:pt idx="2069">
                  <c:v>4.3080000000000069</c:v>
                </c:pt>
                <c:pt idx="2070">
                  <c:v>4.3259999999999872</c:v>
                </c:pt>
                <c:pt idx="2071">
                  <c:v>4.5169999999999959</c:v>
                </c:pt>
                <c:pt idx="2072">
                  <c:v>4.6089999999999947</c:v>
                </c:pt>
                <c:pt idx="2073">
                  <c:v>4.5079999999999956</c:v>
                </c:pt>
                <c:pt idx="2074">
                  <c:v>4.4860000000000078</c:v>
                </c:pt>
                <c:pt idx="2075">
                  <c:v>4.6249999999999902</c:v>
                </c:pt>
                <c:pt idx="2076">
                  <c:v>4.8469999999999942</c:v>
                </c:pt>
                <c:pt idx="2077">
                  <c:v>5.0819999999999954</c:v>
                </c:pt>
                <c:pt idx="2078">
                  <c:v>5.0180000000000007</c:v>
                </c:pt>
                <c:pt idx="2079">
                  <c:v>4.9410000000000034</c:v>
                </c:pt>
                <c:pt idx="2080">
                  <c:v>4.7780000000000076</c:v>
                </c:pt>
                <c:pt idx="2081">
                  <c:v>4.5480000000000018</c:v>
                </c:pt>
                <c:pt idx="2082">
                  <c:v>4.5019999999999953</c:v>
                </c:pt>
                <c:pt idx="2083">
                  <c:v>4.4320000000000022</c:v>
                </c:pt>
                <c:pt idx="2084">
                  <c:v>4.4279999999999946</c:v>
                </c:pt>
                <c:pt idx="2085">
                  <c:v>4.4680000000000026</c:v>
                </c:pt>
                <c:pt idx="2086">
                  <c:v>4.368999999999998</c:v>
                </c:pt>
                <c:pt idx="2087">
                  <c:v>4.421999999999997</c:v>
                </c:pt>
                <c:pt idx="2088">
                  <c:v>4.796999999999997</c:v>
                </c:pt>
                <c:pt idx="2089">
                  <c:v>5.0589999999999966</c:v>
                </c:pt>
                <c:pt idx="2090">
                  <c:v>5.1200000000000045</c:v>
                </c:pt>
                <c:pt idx="2091">
                  <c:v>5.2259999999999955</c:v>
                </c:pt>
                <c:pt idx="2092">
                  <c:v>5.3599999999999977</c:v>
                </c:pt>
                <c:pt idx="2093">
                  <c:v>5.4479999999999906</c:v>
                </c:pt>
                <c:pt idx="2094">
                  <c:v>5.4950000000000054</c:v>
                </c:pt>
                <c:pt idx="2095">
                  <c:v>5.5889999999999986</c:v>
                </c:pt>
                <c:pt idx="2096">
                  <c:v>5.561000000000007</c:v>
                </c:pt>
                <c:pt idx="2097">
                  <c:v>5.224000000000002</c:v>
                </c:pt>
                <c:pt idx="2098">
                  <c:v>4.9030000000000076</c:v>
                </c:pt>
                <c:pt idx="2099">
                  <c:v>4.6399999999999997</c:v>
                </c:pt>
                <c:pt idx="2100">
                  <c:v>4.6099999999999977</c:v>
                </c:pt>
                <c:pt idx="2101">
                  <c:v>4.6169999999999982</c:v>
                </c:pt>
                <c:pt idx="2102">
                  <c:v>4.4549999999999956</c:v>
                </c:pt>
                <c:pt idx="2103">
                  <c:v>4.421999999999997</c:v>
                </c:pt>
                <c:pt idx="2104">
                  <c:v>4.3569999999999967</c:v>
                </c:pt>
                <c:pt idx="2105">
                  <c:v>4.1639999999999953</c:v>
                </c:pt>
                <c:pt idx="2106">
                  <c:v>4.2249999999999881</c:v>
                </c:pt>
                <c:pt idx="2107">
                  <c:v>4.3379999999999921</c:v>
                </c:pt>
                <c:pt idx="2108">
                  <c:v>4.3919999999999959</c:v>
                </c:pt>
                <c:pt idx="2109">
                  <c:v>4.4719999999999978</c:v>
                </c:pt>
                <c:pt idx="2110">
                  <c:v>4.4860000000000078</c:v>
                </c:pt>
                <c:pt idx="2111">
                  <c:v>4.3339999999999996</c:v>
                </c:pt>
                <c:pt idx="2112">
                  <c:v>4.1519999999999975</c:v>
                </c:pt>
                <c:pt idx="2113">
                  <c:v>4.0390000000000024</c:v>
                </c:pt>
                <c:pt idx="2114">
                  <c:v>3.8779999999999997</c:v>
                </c:pt>
                <c:pt idx="2115">
                  <c:v>3.7930000000000073</c:v>
                </c:pt>
                <c:pt idx="2116">
                  <c:v>3.5250000000000061</c:v>
                </c:pt>
                <c:pt idx="2117">
                  <c:v>3.3850000000000047</c:v>
                </c:pt>
                <c:pt idx="2118">
                  <c:v>3.238</c:v>
                </c:pt>
                <c:pt idx="2119">
                  <c:v>3.238</c:v>
                </c:pt>
                <c:pt idx="2120">
                  <c:v>3.2090000000000032</c:v>
                </c:pt>
                <c:pt idx="2121">
                  <c:v>3.2189999999999941</c:v>
                </c:pt>
                <c:pt idx="2122">
                  <c:v>3.480000000000004</c:v>
                </c:pt>
                <c:pt idx="2123">
                  <c:v>3.5240000000000009</c:v>
                </c:pt>
                <c:pt idx="2124">
                  <c:v>3.7099999999999942</c:v>
                </c:pt>
                <c:pt idx="2125">
                  <c:v>3.7870000000000075</c:v>
                </c:pt>
                <c:pt idx="2126">
                  <c:v>3.7589999999999999</c:v>
                </c:pt>
                <c:pt idx="2127">
                  <c:v>3.7109999999999981</c:v>
                </c:pt>
                <c:pt idx="2128">
                  <c:v>3.656000000000005</c:v>
                </c:pt>
                <c:pt idx="2129">
                  <c:v>3.464</c:v>
                </c:pt>
                <c:pt idx="2130">
                  <c:v>3.4000000000000061</c:v>
                </c:pt>
                <c:pt idx="2131">
                  <c:v>3.3430000000000031</c:v>
                </c:pt>
                <c:pt idx="2132">
                  <c:v>3.0990000000000038</c:v>
                </c:pt>
                <c:pt idx="2133">
                  <c:v>3.1209999999999951</c:v>
                </c:pt>
                <c:pt idx="2134">
                  <c:v>3.0559999999999969</c:v>
                </c:pt>
                <c:pt idx="2135">
                  <c:v>3.089</c:v>
                </c:pt>
                <c:pt idx="2136">
                  <c:v>3.2489999999999952</c:v>
                </c:pt>
                <c:pt idx="2137">
                  <c:v>3.5690000000000031</c:v>
                </c:pt>
                <c:pt idx="2138">
                  <c:v>3.8490000000000038</c:v>
                </c:pt>
                <c:pt idx="2139">
                  <c:v>3.9139999999999997</c:v>
                </c:pt>
                <c:pt idx="2140">
                  <c:v>3.7849999999999975</c:v>
                </c:pt>
                <c:pt idx="2141">
                  <c:v>3.7600000000000051</c:v>
                </c:pt>
                <c:pt idx="2142">
                  <c:v>4.0430000000000064</c:v>
                </c:pt>
                <c:pt idx="2143">
                  <c:v>3.9560000000000017</c:v>
                </c:pt>
                <c:pt idx="2144">
                  <c:v>3.792000000000002</c:v>
                </c:pt>
                <c:pt idx="2145">
                  <c:v>3.9560000000000017</c:v>
                </c:pt>
                <c:pt idx="2146">
                  <c:v>4.046999999999997</c:v>
                </c:pt>
                <c:pt idx="2147">
                  <c:v>3.9009999999999962</c:v>
                </c:pt>
                <c:pt idx="2148">
                  <c:v>3.6509999999999962</c:v>
                </c:pt>
                <c:pt idx="2149">
                  <c:v>3.5030000000000001</c:v>
                </c:pt>
                <c:pt idx="2150">
                  <c:v>3.7530000000000001</c:v>
                </c:pt>
                <c:pt idx="2151">
                  <c:v>3.977999999999994</c:v>
                </c:pt>
                <c:pt idx="2152">
                  <c:v>3.7800000000000011</c:v>
                </c:pt>
                <c:pt idx="2153">
                  <c:v>3.7789999999999973</c:v>
                </c:pt>
                <c:pt idx="2154">
                  <c:v>4.0569999999999986</c:v>
                </c:pt>
                <c:pt idx="2155">
                  <c:v>4.0430000000000064</c:v>
                </c:pt>
                <c:pt idx="2156">
                  <c:v>3.9989999999999948</c:v>
                </c:pt>
                <c:pt idx="2157">
                  <c:v>3.9819999999999989</c:v>
                </c:pt>
                <c:pt idx="2158">
                  <c:v>3.965000000000003</c:v>
                </c:pt>
                <c:pt idx="2159">
                  <c:v>4.1449999999999898</c:v>
                </c:pt>
                <c:pt idx="2160">
                  <c:v>4.0589999999999966</c:v>
                </c:pt>
                <c:pt idx="2161">
                  <c:v>3.8050000000000068</c:v>
                </c:pt>
                <c:pt idx="2162">
                  <c:v>3.5649999999999982</c:v>
                </c:pt>
                <c:pt idx="2163">
                  <c:v>3.4360000000000057</c:v>
                </c:pt>
                <c:pt idx="2164">
                  <c:v>3.3199999999999927</c:v>
                </c:pt>
                <c:pt idx="2165">
                  <c:v>3.176000000000001</c:v>
                </c:pt>
                <c:pt idx="2166">
                  <c:v>2.9939999999999998</c:v>
                </c:pt>
                <c:pt idx="2167">
                  <c:v>2.8820000000000037</c:v>
                </c:pt>
                <c:pt idx="2168">
                  <c:v>3.0450000000000021</c:v>
                </c:pt>
                <c:pt idx="2169">
                  <c:v>3.1430000000000011</c:v>
                </c:pt>
                <c:pt idx="2170">
                  <c:v>3.2939999999999983</c:v>
                </c:pt>
                <c:pt idx="2171">
                  <c:v>3.5030000000000001</c:v>
                </c:pt>
                <c:pt idx="2172">
                  <c:v>3.5430000000000073</c:v>
                </c:pt>
                <c:pt idx="2173">
                  <c:v>3.3940000000000037</c:v>
                </c:pt>
                <c:pt idx="2174">
                  <c:v>3.450999999999993</c:v>
                </c:pt>
                <c:pt idx="2175">
                  <c:v>3.597999999999999</c:v>
                </c:pt>
                <c:pt idx="2176">
                  <c:v>3.8370000000000029</c:v>
                </c:pt>
                <c:pt idx="2177">
                  <c:v>4.0919999999999987</c:v>
                </c:pt>
                <c:pt idx="2178">
                  <c:v>4.1329999999999956</c:v>
                </c:pt>
                <c:pt idx="2179">
                  <c:v>4</c:v>
                </c:pt>
                <c:pt idx="2180">
                  <c:v>3.867000000000004</c:v>
                </c:pt>
                <c:pt idx="2181">
                  <c:v>3.7930000000000073</c:v>
                </c:pt>
                <c:pt idx="2182">
                  <c:v>3.8559999999999937</c:v>
                </c:pt>
                <c:pt idx="2183">
                  <c:v>4.179000000000002</c:v>
                </c:pt>
                <c:pt idx="2184">
                  <c:v>4.1329999999999956</c:v>
                </c:pt>
                <c:pt idx="2185">
                  <c:v>3.8790000000000027</c:v>
                </c:pt>
                <c:pt idx="2186">
                  <c:v>3.6479999999999975</c:v>
                </c:pt>
                <c:pt idx="2187">
                  <c:v>3.5439999999999983</c:v>
                </c:pt>
                <c:pt idx="2188">
                  <c:v>3.6239999999999952</c:v>
                </c:pt>
                <c:pt idx="2189">
                  <c:v>3.676000000000001</c:v>
                </c:pt>
                <c:pt idx="2190">
                  <c:v>3.6970000000000032</c:v>
                </c:pt>
                <c:pt idx="2191">
                  <c:v>3.7810000000000072</c:v>
                </c:pt>
                <c:pt idx="2192">
                  <c:v>3.8749999999999987</c:v>
                </c:pt>
                <c:pt idx="2193">
                  <c:v>3.5059999999999998</c:v>
                </c:pt>
                <c:pt idx="2194">
                  <c:v>3.1149999999999949</c:v>
                </c:pt>
                <c:pt idx="2195">
                  <c:v>3.0720000000000027</c:v>
                </c:pt>
                <c:pt idx="2196">
                  <c:v>3.129999999999995</c:v>
                </c:pt>
                <c:pt idx="2197">
                  <c:v>3.0359999999999987</c:v>
                </c:pt>
                <c:pt idx="2198">
                  <c:v>2.8319999999999927</c:v>
                </c:pt>
                <c:pt idx="2199">
                  <c:v>2.629999999999995</c:v>
                </c:pt>
                <c:pt idx="2200">
                  <c:v>2.2699999999999974</c:v>
                </c:pt>
                <c:pt idx="2201">
                  <c:v>1.9350000000000021</c:v>
                </c:pt>
                <c:pt idx="2202">
                  <c:v>1.7759999999999951</c:v>
                </c:pt>
                <c:pt idx="2203">
                  <c:v>2.0630000000000033</c:v>
                </c:pt>
                <c:pt idx="2204">
                  <c:v>2.585999999999999</c:v>
                </c:pt>
                <c:pt idx="2205">
                  <c:v>2.8559999999999937</c:v>
                </c:pt>
                <c:pt idx="2206">
                  <c:v>2.9899999999999949</c:v>
                </c:pt>
                <c:pt idx="2207">
                  <c:v>2.980999999999995</c:v>
                </c:pt>
                <c:pt idx="2208">
                  <c:v>2.7630000000000052</c:v>
                </c:pt>
                <c:pt idx="2209">
                  <c:v>2.9009999999999962</c:v>
                </c:pt>
                <c:pt idx="2210">
                  <c:v>3.3839999999999999</c:v>
                </c:pt>
                <c:pt idx="2211">
                  <c:v>3.6419999999999972</c:v>
                </c:pt>
                <c:pt idx="2212">
                  <c:v>3.6740000000000061</c:v>
                </c:pt>
                <c:pt idx="2213">
                  <c:v>3.796000000000006</c:v>
                </c:pt>
                <c:pt idx="2214">
                  <c:v>3.7830000000000021</c:v>
                </c:pt>
                <c:pt idx="2215">
                  <c:v>3.5089999999999999</c:v>
                </c:pt>
                <c:pt idx="2216">
                  <c:v>3.4749999999999939</c:v>
                </c:pt>
                <c:pt idx="2217">
                  <c:v>3.4710000000000027</c:v>
                </c:pt>
                <c:pt idx="2218">
                  <c:v>3.5960000000000027</c:v>
                </c:pt>
                <c:pt idx="2219">
                  <c:v>3.7600000000000051</c:v>
                </c:pt>
                <c:pt idx="2220">
                  <c:v>3.656999999999996</c:v>
                </c:pt>
                <c:pt idx="2221">
                  <c:v>3.4620000000000029</c:v>
                </c:pt>
                <c:pt idx="2222">
                  <c:v>3.5149999999999997</c:v>
                </c:pt>
                <c:pt idx="2223">
                  <c:v>3.6949999999999932</c:v>
                </c:pt>
                <c:pt idx="2224">
                  <c:v>3.8169999999999917</c:v>
                </c:pt>
                <c:pt idx="2225">
                  <c:v>4.1539999999999946</c:v>
                </c:pt>
                <c:pt idx="2226">
                  <c:v>4.1939999999999973</c:v>
                </c:pt>
                <c:pt idx="2227">
                  <c:v>4.1800000000000068</c:v>
                </c:pt>
                <c:pt idx="2228">
                  <c:v>4.1279999999999921</c:v>
                </c:pt>
                <c:pt idx="2229">
                  <c:v>3.8559999999999937</c:v>
                </c:pt>
                <c:pt idx="2230">
                  <c:v>3.597999999999999</c:v>
                </c:pt>
                <c:pt idx="2231">
                  <c:v>3.6089999999999951</c:v>
                </c:pt>
                <c:pt idx="2232">
                  <c:v>3.5589999999999971</c:v>
                </c:pt>
                <c:pt idx="2233">
                  <c:v>3.3250000000000028</c:v>
                </c:pt>
                <c:pt idx="2234">
                  <c:v>3.4539999999999931</c:v>
                </c:pt>
                <c:pt idx="2235">
                  <c:v>3.277000000000001</c:v>
                </c:pt>
                <c:pt idx="2236">
                  <c:v>3.0580000000000069</c:v>
                </c:pt>
                <c:pt idx="2237">
                  <c:v>3.272000000000006</c:v>
                </c:pt>
                <c:pt idx="2238">
                  <c:v>3.3799999999999937</c:v>
                </c:pt>
                <c:pt idx="2239">
                  <c:v>3.4770000000000039</c:v>
                </c:pt>
                <c:pt idx="2240">
                  <c:v>3.894999999999996</c:v>
                </c:pt>
                <c:pt idx="2241">
                  <c:v>3.8529999999999927</c:v>
                </c:pt>
                <c:pt idx="2242">
                  <c:v>3.695999999999998</c:v>
                </c:pt>
                <c:pt idx="2243">
                  <c:v>3.7559999999999998</c:v>
                </c:pt>
                <c:pt idx="2244">
                  <c:v>3.3839999999999999</c:v>
                </c:pt>
                <c:pt idx="2245">
                  <c:v>3.4189999999999969</c:v>
                </c:pt>
                <c:pt idx="2246">
                  <c:v>3.582999999999998</c:v>
                </c:pt>
                <c:pt idx="2247">
                  <c:v>3.387</c:v>
                </c:pt>
                <c:pt idx="2248">
                  <c:v>3.3880000000000048</c:v>
                </c:pt>
                <c:pt idx="2249">
                  <c:v>3.5389999999999997</c:v>
                </c:pt>
                <c:pt idx="2250">
                  <c:v>3.226</c:v>
                </c:pt>
                <c:pt idx="2251">
                  <c:v>3.2009999999999943</c:v>
                </c:pt>
                <c:pt idx="2252">
                  <c:v>3.4989999999999948</c:v>
                </c:pt>
                <c:pt idx="2253">
                  <c:v>3.5939999999999941</c:v>
                </c:pt>
                <c:pt idx="2254">
                  <c:v>3.8569999999999967</c:v>
                </c:pt>
                <c:pt idx="2255">
                  <c:v>4.019999999999996</c:v>
                </c:pt>
                <c:pt idx="2256">
                  <c:v>4.1530000000000058</c:v>
                </c:pt>
                <c:pt idx="2257">
                  <c:v>4.2249999999999881</c:v>
                </c:pt>
                <c:pt idx="2258">
                  <c:v>3.9909999999999997</c:v>
                </c:pt>
                <c:pt idx="2259">
                  <c:v>3.6919999999999931</c:v>
                </c:pt>
                <c:pt idx="2260">
                  <c:v>3.6869999999999981</c:v>
                </c:pt>
                <c:pt idx="2261">
                  <c:v>3.6610000000000009</c:v>
                </c:pt>
                <c:pt idx="2262">
                  <c:v>3.602999999999994</c:v>
                </c:pt>
                <c:pt idx="2263">
                  <c:v>3.5699999999999932</c:v>
                </c:pt>
                <c:pt idx="2264">
                  <c:v>3.3790000000000027</c:v>
                </c:pt>
                <c:pt idx="2265">
                  <c:v>3.031999999999996</c:v>
                </c:pt>
                <c:pt idx="2266">
                  <c:v>2.722999999999999</c:v>
                </c:pt>
                <c:pt idx="2267">
                  <c:v>2.8889999999999962</c:v>
                </c:pt>
                <c:pt idx="2268">
                  <c:v>3.3490000000000038</c:v>
                </c:pt>
                <c:pt idx="2269">
                  <c:v>3.5679999999999992</c:v>
                </c:pt>
                <c:pt idx="2270">
                  <c:v>3.7699999999999974</c:v>
                </c:pt>
                <c:pt idx="2271">
                  <c:v>3.9150000000000049</c:v>
                </c:pt>
                <c:pt idx="2272">
                  <c:v>3.882999999999996</c:v>
                </c:pt>
                <c:pt idx="2273">
                  <c:v>3.6650000000000071</c:v>
                </c:pt>
                <c:pt idx="2274">
                  <c:v>3.450999999999993</c:v>
                </c:pt>
                <c:pt idx="2275">
                  <c:v>3.5630000000000033</c:v>
                </c:pt>
                <c:pt idx="2276">
                  <c:v>3.6140000000000039</c:v>
                </c:pt>
                <c:pt idx="2277">
                  <c:v>3.519999999999996</c:v>
                </c:pt>
                <c:pt idx="2278">
                  <c:v>3.4629999999999939</c:v>
                </c:pt>
                <c:pt idx="2279">
                  <c:v>3.6629999999999971</c:v>
                </c:pt>
                <c:pt idx="2280">
                  <c:v>3.8029999999999968</c:v>
                </c:pt>
                <c:pt idx="2281">
                  <c:v>3.7789999999999973</c:v>
                </c:pt>
                <c:pt idx="2282">
                  <c:v>3.656000000000005</c:v>
                </c:pt>
                <c:pt idx="2283">
                  <c:v>3.664000000000001</c:v>
                </c:pt>
                <c:pt idx="2284">
                  <c:v>3.8930000000000007</c:v>
                </c:pt>
                <c:pt idx="2285">
                  <c:v>3.9989999999999948</c:v>
                </c:pt>
                <c:pt idx="2286">
                  <c:v>4.157999999999995</c:v>
                </c:pt>
                <c:pt idx="2287">
                  <c:v>4.2800000000000011</c:v>
                </c:pt>
                <c:pt idx="2288">
                  <c:v>4.1730000000000018</c:v>
                </c:pt>
                <c:pt idx="2289">
                  <c:v>3.9549999999999979</c:v>
                </c:pt>
                <c:pt idx="2290">
                  <c:v>3.7360000000000038</c:v>
                </c:pt>
                <c:pt idx="2291">
                  <c:v>3.6430000000000011</c:v>
                </c:pt>
                <c:pt idx="2292">
                  <c:v>3.7830000000000021</c:v>
                </c:pt>
                <c:pt idx="2293">
                  <c:v>4.0280000000000058</c:v>
                </c:pt>
                <c:pt idx="2294">
                  <c:v>4.1700000000000017</c:v>
                </c:pt>
                <c:pt idx="2295">
                  <c:v>4.1700000000000017</c:v>
                </c:pt>
                <c:pt idx="2296">
                  <c:v>3.953000000000003</c:v>
                </c:pt>
                <c:pt idx="2297">
                  <c:v>3.762</c:v>
                </c:pt>
                <c:pt idx="2298">
                  <c:v>3.8499999999999939</c:v>
                </c:pt>
                <c:pt idx="2299">
                  <c:v>3.9590000000000027</c:v>
                </c:pt>
                <c:pt idx="2300">
                  <c:v>4.0370000000000061</c:v>
                </c:pt>
                <c:pt idx="2301">
                  <c:v>4.1350000000000051</c:v>
                </c:pt>
                <c:pt idx="2302">
                  <c:v>4.1219999999999946</c:v>
                </c:pt>
                <c:pt idx="2303">
                  <c:v>4.1299999999999946</c:v>
                </c:pt>
                <c:pt idx="2304">
                  <c:v>4.0379999999999967</c:v>
                </c:pt>
                <c:pt idx="2305">
                  <c:v>3.8749999999999987</c:v>
                </c:pt>
                <c:pt idx="2306">
                  <c:v>4.1639999999999953</c:v>
                </c:pt>
                <c:pt idx="2307">
                  <c:v>4.4039999999999964</c:v>
                </c:pt>
                <c:pt idx="2308">
                  <c:v>4.519999999999996</c:v>
                </c:pt>
                <c:pt idx="2309">
                  <c:v>4.5330000000000013</c:v>
                </c:pt>
                <c:pt idx="2310">
                  <c:v>4.4009999999999962</c:v>
                </c:pt>
                <c:pt idx="2311">
                  <c:v>4.4320000000000022</c:v>
                </c:pt>
                <c:pt idx="2312">
                  <c:v>4.5430000000000064</c:v>
                </c:pt>
                <c:pt idx="2313">
                  <c:v>4.4669999999999987</c:v>
                </c:pt>
                <c:pt idx="2314">
                  <c:v>4.4820000000000002</c:v>
                </c:pt>
                <c:pt idx="2315">
                  <c:v>4.7069999999999954</c:v>
                </c:pt>
                <c:pt idx="2316">
                  <c:v>4.6919999999999895</c:v>
                </c:pt>
                <c:pt idx="2317">
                  <c:v>4.4320000000000022</c:v>
                </c:pt>
                <c:pt idx="2318">
                  <c:v>4.1800000000000068</c:v>
                </c:pt>
                <c:pt idx="2319">
                  <c:v>4.1869999999999976</c:v>
                </c:pt>
                <c:pt idx="2320">
                  <c:v>4.2309999999999954</c:v>
                </c:pt>
                <c:pt idx="2321">
                  <c:v>4.0979999999999945</c:v>
                </c:pt>
                <c:pt idx="2322">
                  <c:v>3.840999999999994</c:v>
                </c:pt>
                <c:pt idx="2323">
                  <c:v>3.7410000000000001</c:v>
                </c:pt>
                <c:pt idx="2324">
                  <c:v>3.7079999999999993</c:v>
                </c:pt>
                <c:pt idx="2325">
                  <c:v>3.5630000000000033</c:v>
                </c:pt>
                <c:pt idx="2326">
                  <c:v>3.3289999999999931</c:v>
                </c:pt>
                <c:pt idx="2327">
                  <c:v>3.3730000000000047</c:v>
                </c:pt>
                <c:pt idx="2328">
                  <c:v>3.417000000000002</c:v>
                </c:pt>
                <c:pt idx="2329">
                  <c:v>3.0720000000000027</c:v>
                </c:pt>
                <c:pt idx="2330">
                  <c:v>2.8110000000000057</c:v>
                </c:pt>
                <c:pt idx="2331">
                  <c:v>2.8119999999999967</c:v>
                </c:pt>
                <c:pt idx="2332">
                  <c:v>3.0010000000000048</c:v>
                </c:pt>
                <c:pt idx="2333">
                  <c:v>3.0810000000000031</c:v>
                </c:pt>
                <c:pt idx="2334">
                  <c:v>3.0119999999999987</c:v>
                </c:pt>
                <c:pt idx="2335">
                  <c:v>2.9200000000000021</c:v>
                </c:pt>
                <c:pt idx="2336">
                  <c:v>3.042000000000002</c:v>
                </c:pt>
                <c:pt idx="2337">
                  <c:v>3.296999999999997</c:v>
                </c:pt>
                <c:pt idx="2338">
                  <c:v>3.391999999999995</c:v>
                </c:pt>
                <c:pt idx="2339">
                  <c:v>3.6200000000000041</c:v>
                </c:pt>
                <c:pt idx="2340">
                  <c:v>3.7270000000000052</c:v>
                </c:pt>
                <c:pt idx="2341">
                  <c:v>3.5240000000000009</c:v>
                </c:pt>
                <c:pt idx="2342">
                  <c:v>3.242999999999995</c:v>
                </c:pt>
                <c:pt idx="2343">
                  <c:v>3.1700000000000021</c:v>
                </c:pt>
                <c:pt idx="2344">
                  <c:v>3.2660000000000049</c:v>
                </c:pt>
                <c:pt idx="2345">
                  <c:v>3.2030000000000043</c:v>
                </c:pt>
                <c:pt idx="2346">
                  <c:v>2.9890000000000039</c:v>
                </c:pt>
                <c:pt idx="2347">
                  <c:v>2.6280000000000001</c:v>
                </c:pt>
                <c:pt idx="2348">
                  <c:v>2.534000000000006</c:v>
                </c:pt>
                <c:pt idx="2349">
                  <c:v>2.5639999999999943</c:v>
                </c:pt>
                <c:pt idx="2350">
                  <c:v>2.7930000000000073</c:v>
                </c:pt>
                <c:pt idx="2351">
                  <c:v>3.0250000000000061</c:v>
                </c:pt>
                <c:pt idx="2352">
                  <c:v>3.1479999999999975</c:v>
                </c:pt>
                <c:pt idx="2353">
                  <c:v>3.0840000000000032</c:v>
                </c:pt>
                <c:pt idx="2354">
                  <c:v>2.7519999999999949</c:v>
                </c:pt>
                <c:pt idx="2355">
                  <c:v>2.6599999999999961</c:v>
                </c:pt>
                <c:pt idx="2356">
                  <c:v>2.840000000000003</c:v>
                </c:pt>
                <c:pt idx="2357">
                  <c:v>3.090000000000003</c:v>
                </c:pt>
                <c:pt idx="2358">
                  <c:v>3.0430000000000073</c:v>
                </c:pt>
                <c:pt idx="2359">
                  <c:v>2.8779999999999997</c:v>
                </c:pt>
                <c:pt idx="2360">
                  <c:v>2.602999999999994</c:v>
                </c:pt>
                <c:pt idx="2361">
                  <c:v>2.5079999999999973</c:v>
                </c:pt>
                <c:pt idx="2362">
                  <c:v>2.3490000000000038</c:v>
                </c:pt>
                <c:pt idx="2363">
                  <c:v>2.0960000000000027</c:v>
                </c:pt>
                <c:pt idx="2364">
                  <c:v>2.2480000000000051</c:v>
                </c:pt>
                <c:pt idx="2365">
                  <c:v>2.2120000000000029</c:v>
                </c:pt>
                <c:pt idx="2366">
                  <c:v>2.1339999999999999</c:v>
                </c:pt>
                <c:pt idx="2367">
                  <c:v>1.9599999999999924</c:v>
                </c:pt>
                <c:pt idx="2368">
                  <c:v>2.0030000000000001</c:v>
                </c:pt>
                <c:pt idx="2369">
                  <c:v>2.2039999999999944</c:v>
                </c:pt>
                <c:pt idx="2370">
                  <c:v>2.3889999999999962</c:v>
                </c:pt>
                <c:pt idx="2371">
                  <c:v>2.6260000000000048</c:v>
                </c:pt>
                <c:pt idx="2372">
                  <c:v>2.7950000000000021</c:v>
                </c:pt>
                <c:pt idx="2373">
                  <c:v>2.6830000000000083</c:v>
                </c:pt>
                <c:pt idx="2374">
                  <c:v>2.090000000000003</c:v>
                </c:pt>
                <c:pt idx="2375">
                  <c:v>2.1339999999999999</c:v>
                </c:pt>
                <c:pt idx="2376">
                  <c:v>2.129999999999995</c:v>
                </c:pt>
                <c:pt idx="2377">
                  <c:v>1.9749999999999939</c:v>
                </c:pt>
                <c:pt idx="2378">
                  <c:v>2.0559999999999969</c:v>
                </c:pt>
                <c:pt idx="2379">
                  <c:v>1.8850000000000051</c:v>
                </c:pt>
                <c:pt idx="2380">
                  <c:v>1.783000000000001</c:v>
                </c:pt>
                <c:pt idx="2381">
                  <c:v>1.7349999999999981</c:v>
                </c:pt>
                <c:pt idx="2382">
                  <c:v>1.8679999999999943</c:v>
                </c:pt>
                <c:pt idx="2383">
                  <c:v>2.102999999999994</c:v>
                </c:pt>
                <c:pt idx="2384">
                  <c:v>2.445999999999998</c:v>
                </c:pt>
                <c:pt idx="2385">
                  <c:v>2.301000000000001</c:v>
                </c:pt>
                <c:pt idx="2386">
                  <c:v>2.1929999999999978</c:v>
                </c:pt>
                <c:pt idx="2387">
                  <c:v>2.465999999999994</c:v>
                </c:pt>
                <c:pt idx="2388">
                  <c:v>2.4569999999999927</c:v>
                </c:pt>
                <c:pt idx="2389">
                  <c:v>2.3529999999999927</c:v>
                </c:pt>
                <c:pt idx="2390">
                  <c:v>2.4569999999999927</c:v>
                </c:pt>
                <c:pt idx="2391">
                  <c:v>2.8689999999999998</c:v>
                </c:pt>
                <c:pt idx="2392">
                  <c:v>3.1530000000000062</c:v>
                </c:pt>
                <c:pt idx="2393">
                  <c:v>3.1680000000000073</c:v>
                </c:pt>
                <c:pt idx="2394">
                  <c:v>3.1580000000000008</c:v>
                </c:pt>
                <c:pt idx="2395">
                  <c:v>3.3589999999999947</c:v>
                </c:pt>
                <c:pt idx="2396">
                  <c:v>3.5639999999999943</c:v>
                </c:pt>
                <c:pt idx="2397">
                  <c:v>3.5619999999999981</c:v>
                </c:pt>
                <c:pt idx="2398">
                  <c:v>3.3229999999999928</c:v>
                </c:pt>
                <c:pt idx="2399">
                  <c:v>3.046999999999997</c:v>
                </c:pt>
                <c:pt idx="2400">
                  <c:v>2.7819999999999974</c:v>
                </c:pt>
                <c:pt idx="2401">
                  <c:v>2.0690000000000031</c:v>
                </c:pt>
                <c:pt idx="2402">
                  <c:v>1.6910000000000021</c:v>
                </c:pt>
                <c:pt idx="2403">
                  <c:v>2.2099999999999942</c:v>
                </c:pt>
                <c:pt idx="2404">
                  <c:v>2.6989999999999981</c:v>
                </c:pt>
                <c:pt idx="2405">
                  <c:v>2.7789999999999973</c:v>
                </c:pt>
                <c:pt idx="2406">
                  <c:v>2.6580000000000008</c:v>
                </c:pt>
                <c:pt idx="2407">
                  <c:v>2.578999999999994</c:v>
                </c:pt>
                <c:pt idx="2408">
                  <c:v>2.8610000000000038</c:v>
                </c:pt>
                <c:pt idx="2409">
                  <c:v>3.2000000000000042</c:v>
                </c:pt>
                <c:pt idx="2410">
                  <c:v>3.034999999999997</c:v>
                </c:pt>
                <c:pt idx="2411">
                  <c:v>3.1610000000000009</c:v>
                </c:pt>
                <c:pt idx="2412">
                  <c:v>3.2950000000000021</c:v>
                </c:pt>
                <c:pt idx="2413">
                  <c:v>2.957999999999998</c:v>
                </c:pt>
                <c:pt idx="2414">
                  <c:v>2.789000000000001</c:v>
                </c:pt>
                <c:pt idx="2415">
                  <c:v>2.757000000000005</c:v>
                </c:pt>
                <c:pt idx="2416">
                  <c:v>2.5240000000000009</c:v>
                </c:pt>
                <c:pt idx="2417">
                  <c:v>2.109999999999999</c:v>
                </c:pt>
                <c:pt idx="2418">
                  <c:v>1.7999999999999958</c:v>
                </c:pt>
                <c:pt idx="2419">
                  <c:v>1.534000000000006</c:v>
                </c:pt>
                <c:pt idx="2420">
                  <c:v>1.4249999999999958</c:v>
                </c:pt>
                <c:pt idx="2421">
                  <c:v>1.125</c:v>
                </c:pt>
                <c:pt idx="2422">
                  <c:v>0.69299999999999828</c:v>
                </c:pt>
                <c:pt idx="2423">
                  <c:v>0.67600000000000249</c:v>
                </c:pt>
                <c:pt idx="2424">
                  <c:v>0.80100000000000204</c:v>
                </c:pt>
                <c:pt idx="2425">
                  <c:v>1.1299999999999943</c:v>
                </c:pt>
                <c:pt idx="2426">
                  <c:v>1.2660000000000051</c:v>
                </c:pt>
                <c:pt idx="2427">
                  <c:v>1.542000000000002</c:v>
                </c:pt>
                <c:pt idx="2428">
                  <c:v>1.8709999999999944</c:v>
                </c:pt>
                <c:pt idx="2429">
                  <c:v>2.5130000000000048</c:v>
                </c:pt>
                <c:pt idx="2430">
                  <c:v>3.2199999999999989</c:v>
                </c:pt>
                <c:pt idx="2431">
                  <c:v>3.625</c:v>
                </c:pt>
                <c:pt idx="2432">
                  <c:v>4.0750000000000028</c:v>
                </c:pt>
                <c:pt idx="2433">
                  <c:v>4.4009999999999962</c:v>
                </c:pt>
                <c:pt idx="2434">
                  <c:v>4.4820000000000002</c:v>
                </c:pt>
                <c:pt idx="2435">
                  <c:v>4.3089999999999966</c:v>
                </c:pt>
                <c:pt idx="2436">
                  <c:v>4.1490000000000009</c:v>
                </c:pt>
                <c:pt idx="2437">
                  <c:v>4.007000000000005</c:v>
                </c:pt>
                <c:pt idx="2438">
                  <c:v>3.8970000000000047</c:v>
                </c:pt>
                <c:pt idx="2439">
                  <c:v>3.7849999999999975</c:v>
                </c:pt>
                <c:pt idx="2440">
                  <c:v>3.7860000000000009</c:v>
                </c:pt>
                <c:pt idx="2441">
                  <c:v>3.5450000000000021</c:v>
                </c:pt>
                <c:pt idx="2442">
                  <c:v>2.9860000000000038</c:v>
                </c:pt>
                <c:pt idx="2443">
                  <c:v>2.6479999999999975</c:v>
                </c:pt>
                <c:pt idx="2444">
                  <c:v>2.4609999999999981</c:v>
                </c:pt>
                <c:pt idx="2445">
                  <c:v>2.5280000000000062</c:v>
                </c:pt>
                <c:pt idx="2446">
                  <c:v>2.8430000000000031</c:v>
                </c:pt>
                <c:pt idx="2447">
                  <c:v>3.117000000000004</c:v>
                </c:pt>
                <c:pt idx="2448">
                  <c:v>3.3880000000000048</c:v>
                </c:pt>
                <c:pt idx="2449">
                  <c:v>3.488</c:v>
                </c:pt>
                <c:pt idx="2450">
                  <c:v>3.101</c:v>
                </c:pt>
                <c:pt idx="2451">
                  <c:v>3.105999999999995</c:v>
                </c:pt>
                <c:pt idx="2452">
                  <c:v>3.3700000000000037</c:v>
                </c:pt>
                <c:pt idx="2453">
                  <c:v>3.230000000000004</c:v>
                </c:pt>
                <c:pt idx="2454">
                  <c:v>3.1040000000000001</c:v>
                </c:pt>
                <c:pt idx="2455">
                  <c:v>3.0969999999999938</c:v>
                </c:pt>
                <c:pt idx="2456">
                  <c:v>3.1239999999999952</c:v>
                </c:pt>
                <c:pt idx="2457">
                  <c:v>3.2609999999999975</c:v>
                </c:pt>
                <c:pt idx="2458">
                  <c:v>3.1839999999999984</c:v>
                </c:pt>
                <c:pt idx="2459">
                  <c:v>2.9080000000000008</c:v>
                </c:pt>
                <c:pt idx="2460">
                  <c:v>2.813999999999993</c:v>
                </c:pt>
                <c:pt idx="2461">
                  <c:v>2.6449999999999974</c:v>
                </c:pt>
                <c:pt idx="2462">
                  <c:v>2.418000000000005</c:v>
                </c:pt>
                <c:pt idx="2463">
                  <c:v>2.5520000000000067</c:v>
                </c:pt>
                <c:pt idx="2464">
                  <c:v>2.8649999999999949</c:v>
                </c:pt>
                <c:pt idx="2465">
                  <c:v>2.988</c:v>
                </c:pt>
                <c:pt idx="2466">
                  <c:v>3.1970000000000032</c:v>
                </c:pt>
                <c:pt idx="2467">
                  <c:v>3.3359999999999967</c:v>
                </c:pt>
                <c:pt idx="2468">
                  <c:v>3.265000000000001</c:v>
                </c:pt>
                <c:pt idx="2469">
                  <c:v>3.1689999999999983</c:v>
                </c:pt>
                <c:pt idx="2470">
                  <c:v>3.2279999999999953</c:v>
                </c:pt>
                <c:pt idx="2471">
                  <c:v>3.3779999999999997</c:v>
                </c:pt>
                <c:pt idx="2472">
                  <c:v>3.4429999999999978</c:v>
                </c:pt>
                <c:pt idx="2473">
                  <c:v>3.3809999999999998</c:v>
                </c:pt>
                <c:pt idx="2474">
                  <c:v>3.2270000000000052</c:v>
                </c:pt>
                <c:pt idx="2475">
                  <c:v>3.2030000000000043</c:v>
                </c:pt>
                <c:pt idx="2476">
                  <c:v>3.0949999999999989</c:v>
                </c:pt>
                <c:pt idx="2477">
                  <c:v>2.8820000000000037</c:v>
                </c:pt>
                <c:pt idx="2478">
                  <c:v>2.820999999999998</c:v>
                </c:pt>
                <c:pt idx="2479">
                  <c:v>2.926000000000001</c:v>
                </c:pt>
                <c:pt idx="2480">
                  <c:v>3.0119999999999987</c:v>
                </c:pt>
                <c:pt idx="2481">
                  <c:v>2.8700000000000037</c:v>
                </c:pt>
                <c:pt idx="2482">
                  <c:v>2.4350000000000009</c:v>
                </c:pt>
                <c:pt idx="2483">
                  <c:v>2.272000000000006</c:v>
                </c:pt>
                <c:pt idx="2484">
                  <c:v>2.2589999999999999</c:v>
                </c:pt>
                <c:pt idx="2485">
                  <c:v>2.0139999999999962</c:v>
                </c:pt>
                <c:pt idx="2486">
                  <c:v>1.7450000000000039</c:v>
                </c:pt>
                <c:pt idx="2487">
                  <c:v>1.5729999999999924</c:v>
                </c:pt>
                <c:pt idx="2488">
                  <c:v>1.2879999999999958</c:v>
                </c:pt>
                <c:pt idx="2489">
                  <c:v>1.0709999999999973</c:v>
                </c:pt>
                <c:pt idx="2490">
                  <c:v>1.2120000000000031</c:v>
                </c:pt>
                <c:pt idx="2491">
                  <c:v>1.5349999999999964</c:v>
                </c:pt>
                <c:pt idx="2492">
                  <c:v>2.2279999999999953</c:v>
                </c:pt>
                <c:pt idx="2493">
                  <c:v>2.6610000000000009</c:v>
                </c:pt>
                <c:pt idx="2494">
                  <c:v>2.582999999999998</c:v>
                </c:pt>
                <c:pt idx="2495">
                  <c:v>2.5149999999999997</c:v>
                </c:pt>
                <c:pt idx="2496">
                  <c:v>2.5589999999999971</c:v>
                </c:pt>
                <c:pt idx="2497">
                  <c:v>2.546000000000006</c:v>
                </c:pt>
                <c:pt idx="2498">
                  <c:v>2.8989999999999987</c:v>
                </c:pt>
                <c:pt idx="2499">
                  <c:v>3.3529999999999927</c:v>
                </c:pt>
                <c:pt idx="2500">
                  <c:v>3.531000000000005</c:v>
                </c:pt>
                <c:pt idx="2501">
                  <c:v>3.738</c:v>
                </c:pt>
                <c:pt idx="2502">
                  <c:v>3.9120000000000048</c:v>
                </c:pt>
                <c:pt idx="2503">
                  <c:v>3.938999999999993</c:v>
                </c:pt>
                <c:pt idx="2504">
                  <c:v>4.0739999999999981</c:v>
                </c:pt>
                <c:pt idx="2505">
                  <c:v>4.2740000000000009</c:v>
                </c:pt>
                <c:pt idx="2506">
                  <c:v>4.3509999999999955</c:v>
                </c:pt>
                <c:pt idx="2507">
                  <c:v>4.4000000000000075</c:v>
                </c:pt>
                <c:pt idx="2508">
                  <c:v>4.277000000000001</c:v>
                </c:pt>
                <c:pt idx="2509">
                  <c:v>4.0210000000000008</c:v>
                </c:pt>
                <c:pt idx="2510">
                  <c:v>4.0529999999999946</c:v>
                </c:pt>
                <c:pt idx="2511">
                  <c:v>4.0569999999999986</c:v>
                </c:pt>
                <c:pt idx="2512">
                  <c:v>3.8640000000000039</c:v>
                </c:pt>
                <c:pt idx="2513">
                  <c:v>3.7480000000000051</c:v>
                </c:pt>
                <c:pt idx="2514">
                  <c:v>3.7589999999999999</c:v>
                </c:pt>
                <c:pt idx="2515">
                  <c:v>3.7210000000000041</c:v>
                </c:pt>
                <c:pt idx="2516">
                  <c:v>3.7199999999999989</c:v>
                </c:pt>
                <c:pt idx="2517">
                  <c:v>3.7909999999999981</c:v>
                </c:pt>
                <c:pt idx="2518">
                  <c:v>3.8490000000000038</c:v>
                </c:pt>
                <c:pt idx="2519">
                  <c:v>3.8599999999999977</c:v>
                </c:pt>
                <c:pt idx="2520">
                  <c:v>3.5870000000000042</c:v>
                </c:pt>
                <c:pt idx="2521">
                  <c:v>3.4249999999999972</c:v>
                </c:pt>
                <c:pt idx="2522">
                  <c:v>3.6040000000000001</c:v>
                </c:pt>
                <c:pt idx="2523">
                  <c:v>3.8220000000000027</c:v>
                </c:pt>
                <c:pt idx="2524">
                  <c:v>3.7440000000000002</c:v>
                </c:pt>
                <c:pt idx="2525">
                  <c:v>3.531000000000005</c:v>
                </c:pt>
                <c:pt idx="2526">
                  <c:v>3.4989999999999948</c:v>
                </c:pt>
                <c:pt idx="2527">
                  <c:v>3.3769999999999927</c:v>
                </c:pt>
                <c:pt idx="2528">
                  <c:v>3.421999999999997</c:v>
                </c:pt>
                <c:pt idx="2529">
                  <c:v>3.7360000000000038</c:v>
                </c:pt>
                <c:pt idx="2530">
                  <c:v>3.8580000000000028</c:v>
                </c:pt>
                <c:pt idx="2531">
                  <c:v>3.8020000000000067</c:v>
                </c:pt>
                <c:pt idx="2532">
                  <c:v>3.6230000000000051</c:v>
                </c:pt>
                <c:pt idx="2533">
                  <c:v>3.6339999999999999</c:v>
                </c:pt>
                <c:pt idx="2534">
                  <c:v>3.9139999999999997</c:v>
                </c:pt>
                <c:pt idx="2535">
                  <c:v>4.1560000000000059</c:v>
                </c:pt>
                <c:pt idx="2536">
                  <c:v>4.1749999999999918</c:v>
                </c:pt>
                <c:pt idx="2537">
                  <c:v>4.2549999999999946</c:v>
                </c:pt>
                <c:pt idx="2538">
                  <c:v>4.2999999999999972</c:v>
                </c:pt>
                <c:pt idx="2539">
                  <c:v>4.2249999999999881</c:v>
                </c:pt>
                <c:pt idx="2540">
                  <c:v>4.4039999999999964</c:v>
                </c:pt>
                <c:pt idx="2541">
                  <c:v>4.519999999999996</c:v>
                </c:pt>
                <c:pt idx="2542">
                  <c:v>4.5870000000000015</c:v>
                </c:pt>
                <c:pt idx="2543">
                  <c:v>4.5439999999999969</c:v>
                </c:pt>
                <c:pt idx="2544">
                  <c:v>4.4519999999999982</c:v>
                </c:pt>
                <c:pt idx="2545">
                  <c:v>4.4489999999999981</c:v>
                </c:pt>
                <c:pt idx="2546">
                  <c:v>4.769999999999996</c:v>
                </c:pt>
                <c:pt idx="2547">
                  <c:v>5.1809999999999956</c:v>
                </c:pt>
                <c:pt idx="2548">
                  <c:v>5.4639999999999986</c:v>
                </c:pt>
                <c:pt idx="2549">
                  <c:v>5.6219999999999946</c:v>
                </c:pt>
                <c:pt idx="2550">
                  <c:v>5.8209999999999926</c:v>
                </c:pt>
                <c:pt idx="2551">
                  <c:v>6.5790000000000024</c:v>
                </c:pt>
                <c:pt idx="2552">
                  <c:v>8.3340000000000032</c:v>
                </c:pt>
                <c:pt idx="2553">
                  <c:v>10.487</c:v>
                </c:pt>
                <c:pt idx="2554">
                  <c:v>13.355000000000006</c:v>
                </c:pt>
                <c:pt idx="2555">
                  <c:v>16.803000000000001</c:v>
                </c:pt>
                <c:pt idx="2556">
                  <c:v>21.344000000000001</c:v>
                </c:pt>
                <c:pt idx="2557">
                  <c:v>35.685000000000002</c:v>
                </c:pt>
                <c:pt idx="2558">
                  <c:v>40.284000000000006</c:v>
                </c:pt>
                <c:pt idx="2559">
                  <c:v>42.466000000000001</c:v>
                </c:pt>
                <c:pt idx="2560">
                  <c:v>43.910999999999994</c:v>
                </c:pt>
                <c:pt idx="2561">
                  <c:v>44.994</c:v>
                </c:pt>
                <c:pt idx="2562">
                  <c:v>45.861000000000004</c:v>
                </c:pt>
                <c:pt idx="2563">
                  <c:v>46.249000000000002</c:v>
                </c:pt>
                <c:pt idx="2564">
                  <c:v>46.265000000000022</c:v>
                </c:pt>
                <c:pt idx="2565">
                  <c:v>46.266000000000012</c:v>
                </c:pt>
                <c:pt idx="2566">
                  <c:v>46.259</c:v>
                </c:pt>
                <c:pt idx="2567">
                  <c:v>45.879000000000005</c:v>
                </c:pt>
                <c:pt idx="2568">
                  <c:v>45.016999999999996</c:v>
                </c:pt>
                <c:pt idx="2569">
                  <c:v>43.940999999999995</c:v>
                </c:pt>
                <c:pt idx="2570">
                  <c:v>42.508000000000003</c:v>
                </c:pt>
                <c:pt idx="2571">
                  <c:v>40.352999999999994</c:v>
                </c:pt>
                <c:pt idx="2572">
                  <c:v>35.879000000000005</c:v>
                </c:pt>
                <c:pt idx="2573">
                  <c:v>23.803000000000001</c:v>
                </c:pt>
                <c:pt idx="2574">
                  <c:v>18.94199999999999</c:v>
                </c:pt>
                <c:pt idx="2575">
                  <c:v>15.726999999999999</c:v>
                </c:pt>
                <c:pt idx="2576">
                  <c:v>13.055000000000005</c:v>
                </c:pt>
                <c:pt idx="2577">
                  <c:v>11.033000000000001</c:v>
                </c:pt>
                <c:pt idx="2578">
                  <c:v>8.7740000000000009</c:v>
                </c:pt>
                <c:pt idx="2579">
                  <c:v>6.4780000000000024</c:v>
                </c:pt>
                <c:pt idx="2580">
                  <c:v>5.1849999999999978</c:v>
                </c:pt>
                <c:pt idx="2581">
                  <c:v>4.7150000000000016</c:v>
                </c:pt>
                <c:pt idx="2582">
                  <c:v>4.3859999999999957</c:v>
                </c:pt>
                <c:pt idx="2583">
                  <c:v>4.3979999999999899</c:v>
                </c:pt>
                <c:pt idx="2584">
                  <c:v>4.4099999999999984</c:v>
                </c:pt>
                <c:pt idx="2585">
                  <c:v>4.0720000000000027</c:v>
                </c:pt>
                <c:pt idx="2586">
                  <c:v>3.7819999999999974</c:v>
                </c:pt>
                <c:pt idx="2587">
                  <c:v>3.6059999999999941</c:v>
                </c:pt>
                <c:pt idx="2588">
                  <c:v>3.516999999999995</c:v>
                </c:pt>
                <c:pt idx="2589">
                  <c:v>3.7480000000000051</c:v>
                </c:pt>
                <c:pt idx="2590">
                  <c:v>3.9909999999999997</c:v>
                </c:pt>
                <c:pt idx="2591">
                  <c:v>4.0460000000000074</c:v>
                </c:pt>
                <c:pt idx="2592">
                  <c:v>3.9470000000000032</c:v>
                </c:pt>
                <c:pt idx="2593">
                  <c:v>3.762</c:v>
                </c:pt>
                <c:pt idx="2594">
                  <c:v>3.6599999999999961</c:v>
                </c:pt>
                <c:pt idx="2595">
                  <c:v>3.617999999999995</c:v>
                </c:pt>
                <c:pt idx="2596">
                  <c:v>3.554000000000002</c:v>
                </c:pt>
                <c:pt idx="2597">
                  <c:v>3.1410000000000049</c:v>
                </c:pt>
                <c:pt idx="2598">
                  <c:v>2.7740000000000009</c:v>
                </c:pt>
                <c:pt idx="2599">
                  <c:v>2.7319999999999989</c:v>
                </c:pt>
                <c:pt idx="2600">
                  <c:v>2.9159999999999968</c:v>
                </c:pt>
                <c:pt idx="2601">
                  <c:v>3.1189999999999998</c:v>
                </c:pt>
                <c:pt idx="2602">
                  <c:v>3.25</c:v>
                </c:pt>
                <c:pt idx="2603">
                  <c:v>3.3110000000000057</c:v>
                </c:pt>
                <c:pt idx="2604">
                  <c:v>3.3359999999999967</c:v>
                </c:pt>
                <c:pt idx="2605">
                  <c:v>3.3719999999999977</c:v>
                </c:pt>
                <c:pt idx="2606">
                  <c:v>3.2019999999999982</c:v>
                </c:pt>
                <c:pt idx="2607">
                  <c:v>3.2199999999999989</c:v>
                </c:pt>
                <c:pt idx="2608">
                  <c:v>3.590000000000003</c:v>
                </c:pt>
                <c:pt idx="2609">
                  <c:v>3.5019999999999949</c:v>
                </c:pt>
                <c:pt idx="2610">
                  <c:v>3.042000000000002</c:v>
                </c:pt>
                <c:pt idx="2611">
                  <c:v>2.8430000000000031</c:v>
                </c:pt>
                <c:pt idx="2612">
                  <c:v>2.8229999999999928</c:v>
                </c:pt>
                <c:pt idx="2613">
                  <c:v>2.8619999999999948</c:v>
                </c:pt>
                <c:pt idx="2614">
                  <c:v>2.6260000000000048</c:v>
                </c:pt>
                <c:pt idx="2615">
                  <c:v>2.3100000000000009</c:v>
                </c:pt>
                <c:pt idx="2616">
                  <c:v>2.409999999999997</c:v>
                </c:pt>
                <c:pt idx="2617">
                  <c:v>2.7939999999999983</c:v>
                </c:pt>
                <c:pt idx="2618">
                  <c:v>2.7999999999999972</c:v>
                </c:pt>
                <c:pt idx="2619">
                  <c:v>2.8149999999999977</c:v>
                </c:pt>
                <c:pt idx="2620">
                  <c:v>2.9159999999999968</c:v>
                </c:pt>
                <c:pt idx="2621">
                  <c:v>2.9360000000000057</c:v>
                </c:pt>
                <c:pt idx="2622">
                  <c:v>3.1380000000000048</c:v>
                </c:pt>
                <c:pt idx="2623">
                  <c:v>3.022000000000006</c:v>
                </c:pt>
                <c:pt idx="2624">
                  <c:v>2.840999999999994</c:v>
                </c:pt>
                <c:pt idx="2625">
                  <c:v>3.1069999999999989</c:v>
                </c:pt>
                <c:pt idx="2626">
                  <c:v>3.3689999999999998</c:v>
                </c:pt>
                <c:pt idx="2627">
                  <c:v>3.296000000000006</c:v>
                </c:pt>
                <c:pt idx="2628">
                  <c:v>3.1269999999999949</c:v>
                </c:pt>
                <c:pt idx="2629">
                  <c:v>3.1140000000000039</c:v>
                </c:pt>
                <c:pt idx="2630">
                  <c:v>3.2530000000000001</c:v>
                </c:pt>
                <c:pt idx="2631">
                  <c:v>3.0389999999999997</c:v>
                </c:pt>
                <c:pt idx="2632">
                  <c:v>2.2680000000000011</c:v>
                </c:pt>
                <c:pt idx="2633">
                  <c:v>1.709000000000003</c:v>
                </c:pt>
                <c:pt idx="2634">
                  <c:v>1.7369999999999941</c:v>
                </c:pt>
                <c:pt idx="2635">
                  <c:v>1.6080000000000041</c:v>
                </c:pt>
                <c:pt idx="2636">
                  <c:v>1.4090000000000058</c:v>
                </c:pt>
                <c:pt idx="2637">
                  <c:v>1.2519999999999938</c:v>
                </c:pt>
                <c:pt idx="2638">
                  <c:v>1.2819999999999951</c:v>
                </c:pt>
                <c:pt idx="2639">
                  <c:v>1.4270000000000065</c:v>
                </c:pt>
                <c:pt idx="2640">
                  <c:v>1.1779999999999964</c:v>
                </c:pt>
                <c:pt idx="2641">
                  <c:v>1.3730000000000051</c:v>
                </c:pt>
                <c:pt idx="2642">
                  <c:v>2.0529999999999968</c:v>
                </c:pt>
                <c:pt idx="2643">
                  <c:v>2.3779999999999997</c:v>
                </c:pt>
                <c:pt idx="2644">
                  <c:v>2.445999999999998</c:v>
                </c:pt>
                <c:pt idx="2645">
                  <c:v>2.5190000000000037</c:v>
                </c:pt>
                <c:pt idx="2646">
                  <c:v>2.3559999999999937</c:v>
                </c:pt>
                <c:pt idx="2647">
                  <c:v>2.3880000000000048</c:v>
                </c:pt>
                <c:pt idx="2648">
                  <c:v>2.5660000000000021</c:v>
                </c:pt>
                <c:pt idx="2649">
                  <c:v>2.671999999999997</c:v>
                </c:pt>
                <c:pt idx="2650">
                  <c:v>3.137</c:v>
                </c:pt>
                <c:pt idx="2651">
                  <c:v>3.3359999999999967</c:v>
                </c:pt>
                <c:pt idx="2652">
                  <c:v>3.2290000000000001</c:v>
                </c:pt>
                <c:pt idx="2653">
                  <c:v>3.3110000000000057</c:v>
                </c:pt>
                <c:pt idx="2654">
                  <c:v>3.3439999999999941</c:v>
                </c:pt>
                <c:pt idx="2655">
                  <c:v>3.5580000000000069</c:v>
                </c:pt>
                <c:pt idx="2656">
                  <c:v>3.8029999999999968</c:v>
                </c:pt>
                <c:pt idx="2657">
                  <c:v>3.6269999999999949</c:v>
                </c:pt>
                <c:pt idx="2658">
                  <c:v>3.4350000000000009</c:v>
                </c:pt>
                <c:pt idx="2659">
                  <c:v>3.2980000000000032</c:v>
                </c:pt>
                <c:pt idx="2660">
                  <c:v>3.1069999999999989</c:v>
                </c:pt>
                <c:pt idx="2661">
                  <c:v>3.3310000000000017</c:v>
                </c:pt>
                <c:pt idx="2662">
                  <c:v>3.6350000000000047</c:v>
                </c:pt>
                <c:pt idx="2663">
                  <c:v>3.792000000000002</c:v>
                </c:pt>
                <c:pt idx="2664">
                  <c:v>3.8310000000000017</c:v>
                </c:pt>
                <c:pt idx="2665">
                  <c:v>3.6700000000000021</c:v>
                </c:pt>
                <c:pt idx="2666">
                  <c:v>3.637</c:v>
                </c:pt>
                <c:pt idx="2667">
                  <c:v>3.7729999999999961</c:v>
                </c:pt>
                <c:pt idx="2668">
                  <c:v>3.8880000000000048</c:v>
                </c:pt>
                <c:pt idx="2669">
                  <c:v>3.8790000000000027</c:v>
                </c:pt>
                <c:pt idx="2670">
                  <c:v>3.8610000000000038</c:v>
                </c:pt>
                <c:pt idx="2671">
                  <c:v>3.7360000000000038</c:v>
                </c:pt>
                <c:pt idx="2672">
                  <c:v>3.5480000000000032</c:v>
                </c:pt>
                <c:pt idx="2673">
                  <c:v>3.3229999999999928</c:v>
                </c:pt>
                <c:pt idx="2674">
                  <c:v>3.4539999999999931</c:v>
                </c:pt>
                <c:pt idx="2675">
                  <c:v>3.5879999999999952</c:v>
                </c:pt>
                <c:pt idx="2676">
                  <c:v>3.4959999999999947</c:v>
                </c:pt>
                <c:pt idx="2677">
                  <c:v>3.5089999999999999</c:v>
                </c:pt>
                <c:pt idx="2678">
                  <c:v>3.519999999999996</c:v>
                </c:pt>
                <c:pt idx="2679">
                  <c:v>3.769000000000005</c:v>
                </c:pt>
                <c:pt idx="2680">
                  <c:v>3.7489999999999952</c:v>
                </c:pt>
                <c:pt idx="2681">
                  <c:v>3.590000000000003</c:v>
                </c:pt>
                <c:pt idx="2682">
                  <c:v>3.757000000000005</c:v>
                </c:pt>
                <c:pt idx="2683">
                  <c:v>3.8850000000000047</c:v>
                </c:pt>
                <c:pt idx="2684">
                  <c:v>3.7630000000000052</c:v>
                </c:pt>
                <c:pt idx="2685">
                  <c:v>3.7049999999999992</c:v>
                </c:pt>
                <c:pt idx="2686">
                  <c:v>3.8349999999999937</c:v>
                </c:pt>
                <c:pt idx="2687">
                  <c:v>4.0030000000000001</c:v>
                </c:pt>
                <c:pt idx="2688">
                  <c:v>3.9440000000000031</c:v>
                </c:pt>
                <c:pt idx="2689">
                  <c:v>3.6949999999999932</c:v>
                </c:pt>
                <c:pt idx="2690">
                  <c:v>3.7249999999999952</c:v>
                </c:pt>
                <c:pt idx="2691">
                  <c:v>3.9699999999999989</c:v>
                </c:pt>
                <c:pt idx="2692">
                  <c:v>3.921000000000006</c:v>
                </c:pt>
                <c:pt idx="2693">
                  <c:v>4.0550000000000068</c:v>
                </c:pt>
                <c:pt idx="2694">
                  <c:v>4.4320000000000022</c:v>
                </c:pt>
                <c:pt idx="2695">
                  <c:v>4.5079999999999956</c:v>
                </c:pt>
                <c:pt idx="2696">
                  <c:v>4.5559999999999956</c:v>
                </c:pt>
                <c:pt idx="2697">
                  <c:v>4.7079999999999966</c:v>
                </c:pt>
                <c:pt idx="2698">
                  <c:v>4.8919999999999959</c:v>
                </c:pt>
                <c:pt idx="2699">
                  <c:v>5.0239999999999965</c:v>
                </c:pt>
                <c:pt idx="2700">
                  <c:v>4.9629999999999921</c:v>
                </c:pt>
                <c:pt idx="2701">
                  <c:v>4.7930000000000064</c:v>
                </c:pt>
                <c:pt idx="2702">
                  <c:v>4.7410000000000014</c:v>
                </c:pt>
                <c:pt idx="2703">
                  <c:v>4.6269999999999891</c:v>
                </c:pt>
                <c:pt idx="2704">
                  <c:v>4.3569999999999967</c:v>
                </c:pt>
                <c:pt idx="2705">
                  <c:v>4.2309999999999954</c:v>
                </c:pt>
                <c:pt idx="2706">
                  <c:v>4.1479999999999899</c:v>
                </c:pt>
                <c:pt idx="2707">
                  <c:v>3.8659999999999997</c:v>
                </c:pt>
                <c:pt idx="2708">
                  <c:v>3.5699999999999932</c:v>
                </c:pt>
                <c:pt idx="2709">
                  <c:v>3.4000000000000061</c:v>
                </c:pt>
                <c:pt idx="2710">
                  <c:v>3.4669999999999987</c:v>
                </c:pt>
                <c:pt idx="2711">
                  <c:v>3.6309999999999998</c:v>
                </c:pt>
                <c:pt idx="2712">
                  <c:v>3.796000000000006</c:v>
                </c:pt>
                <c:pt idx="2713">
                  <c:v>3.644000000000005</c:v>
                </c:pt>
                <c:pt idx="2714">
                  <c:v>3.325999999999993</c:v>
                </c:pt>
                <c:pt idx="2715">
                  <c:v>3.3469999999999938</c:v>
                </c:pt>
                <c:pt idx="2716">
                  <c:v>3.292000000000002</c:v>
                </c:pt>
                <c:pt idx="2717">
                  <c:v>3.4139999999999997</c:v>
                </c:pt>
                <c:pt idx="2718">
                  <c:v>3.5289999999999973</c:v>
                </c:pt>
                <c:pt idx="2719">
                  <c:v>3.406999999999996</c:v>
                </c:pt>
                <c:pt idx="2720">
                  <c:v>3.5720000000000027</c:v>
                </c:pt>
                <c:pt idx="2721">
                  <c:v>3.7440000000000002</c:v>
                </c:pt>
                <c:pt idx="2722">
                  <c:v>3.7039999999999944</c:v>
                </c:pt>
                <c:pt idx="2723">
                  <c:v>3.9410000000000021</c:v>
                </c:pt>
                <c:pt idx="2724">
                  <c:v>4.2939999999999969</c:v>
                </c:pt>
                <c:pt idx="2725">
                  <c:v>4.4060000000000077</c:v>
                </c:pt>
                <c:pt idx="2726">
                  <c:v>4.6430000000000007</c:v>
                </c:pt>
                <c:pt idx="2727">
                  <c:v>4.7339999999999964</c:v>
                </c:pt>
                <c:pt idx="2728">
                  <c:v>4.7750000000000075</c:v>
                </c:pt>
                <c:pt idx="2729">
                  <c:v>5.0040000000000049</c:v>
                </c:pt>
                <c:pt idx="2730">
                  <c:v>4.9680000000000026</c:v>
                </c:pt>
                <c:pt idx="2731">
                  <c:v>4.8319999999999954</c:v>
                </c:pt>
                <c:pt idx="2732">
                  <c:v>4.9579999999999966</c:v>
                </c:pt>
                <c:pt idx="2733">
                  <c:v>5.2519999999999953</c:v>
                </c:pt>
                <c:pt idx="2734">
                  <c:v>5.4129999999999967</c:v>
                </c:pt>
                <c:pt idx="2735">
                  <c:v>5.3889999999999958</c:v>
                </c:pt>
                <c:pt idx="2736">
                  <c:v>5.2249999999999881</c:v>
                </c:pt>
                <c:pt idx="2737">
                  <c:v>5.1410000000000053</c:v>
                </c:pt>
                <c:pt idx="2738">
                  <c:v>5.2300000000000066</c:v>
                </c:pt>
                <c:pt idx="2739">
                  <c:v>5.2609999999999957</c:v>
                </c:pt>
                <c:pt idx="2740">
                  <c:v>5.2540000000000049</c:v>
                </c:pt>
                <c:pt idx="2741">
                  <c:v>5.269999999999996</c:v>
                </c:pt>
                <c:pt idx="2742">
                  <c:v>5.1039999999999965</c:v>
                </c:pt>
                <c:pt idx="2743">
                  <c:v>4.6939999999999973</c:v>
                </c:pt>
                <c:pt idx="2744">
                  <c:v>4.3599999999999977</c:v>
                </c:pt>
                <c:pt idx="2745">
                  <c:v>4.269999999999996</c:v>
                </c:pt>
                <c:pt idx="2746">
                  <c:v>4.429000000000002</c:v>
                </c:pt>
                <c:pt idx="2747">
                  <c:v>4.5699999999999896</c:v>
                </c:pt>
                <c:pt idx="2748">
                  <c:v>4.4140000000000006</c:v>
                </c:pt>
                <c:pt idx="2749">
                  <c:v>4.3099999999999996</c:v>
                </c:pt>
                <c:pt idx="2750">
                  <c:v>4.2810000000000077</c:v>
                </c:pt>
              </c:numCache>
            </c:numRef>
          </c:yVal>
          <c:smooth val="1"/>
        </c:ser>
        <c:axId val="68489216"/>
        <c:axId val="68490752"/>
      </c:scatterChart>
      <c:valAx>
        <c:axId val="68489216"/>
        <c:scaling>
          <c:orientation val="minMax"/>
          <c:max val="1600"/>
          <c:min val="1050"/>
        </c:scaling>
        <c:axPos val="b"/>
        <c:numFmt formatCode="General" sourceLinked="1"/>
        <c:tickLblPos val="nextTo"/>
        <c:crossAx val="68490752"/>
        <c:crosses val="autoZero"/>
        <c:crossBetween val="midCat"/>
      </c:valAx>
      <c:valAx>
        <c:axId val="68490752"/>
        <c:scaling>
          <c:orientation val="minMax"/>
        </c:scaling>
        <c:axPos val="l"/>
        <c:majorGridlines/>
        <c:numFmt formatCode="General" sourceLinked="1"/>
        <c:tickLblPos val="nextTo"/>
        <c:crossAx val="68489216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18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17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8.wmf"/><Relationship Id="rId1" Type="http://schemas.openxmlformats.org/officeDocument/2006/relationships/image" Target="../media/image20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8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7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20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6F911-714F-4F15-BD50-0D7201802F81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2D222-1A49-4DEC-A9B8-ED6E744302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10" Type="http://schemas.openxmlformats.org/officeDocument/2006/relationships/oleObject" Target="../embeddings/oleObject61.bin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6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6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0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65.bin"/><Relationship Id="rId4" Type="http://schemas.openxmlformats.org/officeDocument/2006/relationships/oleObject" Target="../embeddings/oleObject6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8.bin"/><Relationship Id="rId5" Type="http://schemas.openxmlformats.org/officeDocument/2006/relationships/chart" Target="../charts/chart9.xml"/><Relationship Id="rId4" Type="http://schemas.openxmlformats.org/officeDocument/2006/relationships/oleObject" Target="../embeddings/oleObject67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chart" Target="../charts/chart1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40.bin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4.bin"/><Relationship Id="rId14" Type="http://schemas.openxmlformats.org/officeDocument/2006/relationships/oleObject" Target="../embeddings/oleObject3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dirty="0" smtClean="0"/>
              <a:t>90 THz Continuous Wave Light Modulation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Jonathan Tyler Green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NSF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1143000" cy="1143000"/>
          </a:xfrm>
          <a:prstGeom prst="rect">
            <a:avLst/>
          </a:prstGeom>
        </p:spPr>
      </p:pic>
      <p:pic>
        <p:nvPicPr>
          <p:cNvPr id="6" name="Picture 5" descr="uw-madison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04800"/>
            <a:ext cx="2576666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 Work with Q-Switched Lasers</a:t>
            </a:r>
            <a:endParaRPr lang="en-US" dirty="0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191000" y="6248400"/>
            <a:ext cx="1133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Time (fs)</a:t>
            </a:r>
          </a:p>
        </p:txBody>
      </p:sp>
      <p:pic>
        <p:nvPicPr>
          <p:cNvPr id="15" name="Picture 6" descr="single_cycle_figure2.eps                                       00040430Sunduz      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33600"/>
            <a:ext cx="6275388" cy="4038600"/>
          </a:xfrm>
          <a:prstGeom prst="rect">
            <a:avLst/>
          </a:prstGeom>
          <a:noFill/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 rot="16200000">
            <a:off x="336550" y="3838575"/>
            <a:ext cx="1673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Intensity, E</a:t>
            </a:r>
            <a:r>
              <a:rPr lang="en-US" sz="2000" baseline="30000"/>
              <a:t>2</a:t>
            </a:r>
            <a:r>
              <a:rPr lang="en-US" sz="2000"/>
              <a:t>(t)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 Work with Q-Switched Lasers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819400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previous experiments were operating at near maximum coherence (</a:t>
            </a:r>
            <a:r>
              <a:rPr lang="en-US" sz="2400" dirty="0" err="1" smtClean="0"/>
              <a:t>ρ</a:t>
            </a:r>
            <a:r>
              <a:rPr lang="en-US" sz="2400" baseline="-25000" dirty="0" err="1" smtClean="0"/>
              <a:t>ab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~</a:t>
            </a:r>
            <a:r>
              <a:rPr lang="en-US" sz="2400" dirty="0" smtClean="0"/>
              <a:t> .5).</a:t>
            </a:r>
          </a:p>
          <a:p>
            <a:endParaRPr lang="en-US" sz="2400" dirty="0" smtClean="0"/>
          </a:p>
          <a:p>
            <a:r>
              <a:rPr lang="en-US" sz="2400" dirty="0" smtClean="0"/>
              <a:t>To achieve this level of coherence, pump and Stokes intensities of approximately 1 GW/cm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are required.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 flipH="1" flipV="1">
            <a:off x="5219700" y="2247900"/>
            <a:ext cx="533400" cy="1524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257800" y="2362200"/>
            <a:ext cx="381000" cy="381000"/>
          </a:xfrm>
          <a:prstGeom prst="ellipse">
            <a:avLst/>
          </a:prstGeom>
          <a:solidFill>
            <a:srgbClr val="FFA015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>
              <a:rot lat="2063565" lon="471129" rev="21184045"/>
            </a:camera>
            <a:lightRig rig="threePt" dir="t"/>
          </a:scene3d>
          <a:sp3d prstMaterial="metal">
            <a:bevelT w="146050" h="2032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981200"/>
            <a:ext cx="1219200" cy="7204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>
              <a:rot lat="1159930" lon="621411" rev="189973"/>
            </a:camera>
            <a:lightRig rig="threePt" dir="t"/>
          </a:scene3d>
          <a:sp3d extrusionH="1028700"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976311">
            <a:off x="7206543" y="3015544"/>
            <a:ext cx="533400" cy="533400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831532" lon="2630735" rev="2108789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6286500" y="3924300"/>
            <a:ext cx="1828800" cy="533400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5181600"/>
            <a:ext cx="15240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Continuous Wave Modulation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Isosceles Triangle 9"/>
          <p:cNvSpPr/>
          <p:nvPr/>
        </p:nvSpPr>
        <p:spPr>
          <a:xfrm flipH="1">
            <a:off x="4419600" y="4648200"/>
            <a:ext cx="1060704" cy="914400"/>
          </a:xfrm>
          <a:prstGeom prst="triangle">
            <a:avLst/>
          </a:prstGeom>
          <a:ln>
            <a:noFill/>
          </a:ln>
          <a:effectLst/>
          <a:scene3d>
            <a:camera prst="perspectiveFront" fov="5100000">
              <a:rot lat="400523" lon="3598276" rev="162270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 flipH="1" flipV="1">
            <a:off x="4953000" y="2819400"/>
            <a:ext cx="685800" cy="228600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91000" y="3276600"/>
            <a:ext cx="32766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1434454">
            <a:off x="5041224" y="3056521"/>
            <a:ext cx="366286" cy="508343"/>
          </a:xfrm>
          <a:prstGeom prst="rect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18586656" lon="19177748" rev="18153017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33600" y="2057400"/>
            <a:ext cx="24384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152400" y="5181600"/>
            <a:ext cx="990600" cy="158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rot="13455259">
            <a:off x="1210649" y="5020650"/>
            <a:ext cx="326738" cy="326738"/>
          </a:xfrm>
          <a:prstGeom prst="ellipse">
            <a:avLst/>
          </a:prstGeom>
          <a:solidFill>
            <a:srgbClr val="FFFF00"/>
          </a:solidFill>
          <a:effectLst/>
          <a:scene3d>
            <a:camera prst="orthographicFront">
              <a:rot lat="0" lon="3299981" rev="2700000"/>
            </a:camera>
            <a:lightRig rig="threePt" dir="t"/>
          </a:scene3d>
          <a:sp3d extrusionH="76200" contourW="12700">
            <a:bevelT prst="slope"/>
            <a:extrusionClr>
              <a:srgbClr val="FFC000"/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0" y="2057400"/>
            <a:ext cx="9906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371600" y="5181600"/>
            <a:ext cx="3124200" cy="1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1981200" y="3276600"/>
            <a:ext cx="6096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438400" y="2438400"/>
            <a:ext cx="762000" cy="3048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09800" y="2209800"/>
            <a:ext cx="762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86000" y="5410200"/>
            <a:ext cx="898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EOM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886200" y="56388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Ytterbium Fiber Amplifier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5257800"/>
            <a:ext cx="13917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1064nm</a:t>
            </a:r>
          </a:p>
          <a:p>
            <a:r>
              <a:rPr lang="en-US" sz="2800" dirty="0" smtClean="0"/>
              <a:t>ECDL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019800" y="2438400"/>
            <a:ext cx="2204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Coupling Lens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0" y="35052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filled High Finesse Cavity</a:t>
            </a:r>
            <a:endParaRPr lang="en-US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1143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Locking Electronics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3505200" y="2057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Photodiode</a:t>
            </a:r>
            <a:endParaRPr lang="en-US" sz="2800" dirty="0"/>
          </a:p>
        </p:txBody>
      </p:sp>
      <p:cxnSp>
        <p:nvCxnSpPr>
          <p:cNvPr id="29" name="Straight Connector 28"/>
          <p:cNvCxnSpPr/>
          <p:nvPr/>
        </p:nvCxnSpPr>
        <p:spPr>
          <a:xfrm rot="5400000" flipH="1" flipV="1">
            <a:off x="-266700" y="3086100"/>
            <a:ext cx="2514600" cy="9144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-762000" y="3200400"/>
            <a:ext cx="2895600" cy="10668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33400" y="4800600"/>
            <a:ext cx="2209800" cy="158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628900" y="4838700"/>
            <a:ext cx="152400" cy="762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14966877">
            <a:off x="5965601" y="2963246"/>
            <a:ext cx="461627" cy="692441"/>
          </a:xfrm>
          <a:prstGeom prst="ellipse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3000000">
              <a:rot lat="3148480" lon="14916299" rev="3403546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86000" y="5105400"/>
            <a:ext cx="838200" cy="381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1756170" lon="985779" rev="462000"/>
            </a:camera>
            <a:lightRig rig="chilly" dir="t">
              <a:rot lat="0" lon="0" rev="18480000"/>
            </a:lightRig>
          </a:scene3d>
          <a:sp3d extrusionH="361950"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20976311">
            <a:off x="6749345" y="4996743"/>
            <a:ext cx="533400" cy="533400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13253" lon="18459926" rev="191401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895600" y="3287485"/>
            <a:ext cx="1143000" cy="1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rgbClr val="FF0000">
                <a:alpha val="87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2667000" y="29718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038600" y="2971800"/>
            <a:ext cx="304800" cy="609600"/>
          </a:xfrm>
          <a:prstGeom prst="ellipse">
            <a:avLst/>
          </a:prstGeom>
          <a:effectLst>
            <a:reflection blurRad="6350" stA="50000" endA="300" endPos="55000" dir="5400000" sy="-100000" algn="bl" rotWithShape="0"/>
          </a:effectLst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rot="5400000" flipH="1" flipV="1">
            <a:off x="5219700" y="2247900"/>
            <a:ext cx="533400" cy="1524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257800" y="2362200"/>
            <a:ext cx="381000" cy="381000"/>
          </a:xfrm>
          <a:prstGeom prst="ellipse">
            <a:avLst/>
          </a:prstGeom>
          <a:solidFill>
            <a:srgbClr val="FFA015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>
              <a:rot lat="2063565" lon="471129" rev="21184045"/>
            </a:camera>
            <a:lightRig rig="threePt" dir="t"/>
          </a:scene3d>
          <a:sp3d prstMaterial="metal">
            <a:bevelT w="146050" h="2032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981200"/>
            <a:ext cx="1219200" cy="7204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>
              <a:rot lat="1159930" lon="621411" rev="189973"/>
            </a:camera>
            <a:lightRig rig="threePt" dir="t"/>
          </a:scene3d>
          <a:sp3d extrusionH="1028700"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20976311">
            <a:off x="7206543" y="3015544"/>
            <a:ext cx="533400" cy="533400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831532" lon="2630735" rev="2108789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6286500" y="3924300"/>
            <a:ext cx="1828800" cy="533400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10200" y="5181600"/>
            <a:ext cx="15240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Continuous Wave Modulation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Isosceles Triangle 9"/>
          <p:cNvSpPr/>
          <p:nvPr/>
        </p:nvSpPr>
        <p:spPr>
          <a:xfrm flipH="1">
            <a:off x="4419600" y="4648200"/>
            <a:ext cx="1060704" cy="914400"/>
          </a:xfrm>
          <a:prstGeom prst="triangle">
            <a:avLst/>
          </a:prstGeom>
          <a:ln>
            <a:noFill/>
          </a:ln>
          <a:effectLst/>
          <a:scene3d>
            <a:camera prst="perspectiveFront" fov="5100000">
              <a:rot lat="400523" lon="3598276" rev="162270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 flipH="1" flipV="1">
            <a:off x="4953000" y="2819400"/>
            <a:ext cx="685800" cy="228600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91000" y="3276600"/>
            <a:ext cx="32766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46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1434454">
            <a:off x="5041224" y="3056521"/>
            <a:ext cx="366286" cy="508343"/>
          </a:xfrm>
          <a:prstGeom prst="rect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18586656" lon="19177748" rev="18153017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33600" y="2057400"/>
            <a:ext cx="24384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152400" y="5181600"/>
            <a:ext cx="990600" cy="158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rot="13455259">
            <a:off x="1210649" y="5020650"/>
            <a:ext cx="326738" cy="326738"/>
          </a:xfrm>
          <a:prstGeom prst="ellipse">
            <a:avLst/>
          </a:prstGeom>
          <a:solidFill>
            <a:srgbClr val="FFFF00"/>
          </a:solidFill>
          <a:effectLst/>
          <a:scene3d>
            <a:camera prst="orthographicFront">
              <a:rot lat="0" lon="3299981" rev="2700000"/>
            </a:camera>
            <a:lightRig rig="threePt" dir="t"/>
          </a:scene3d>
          <a:sp3d extrusionH="76200" contourW="12700">
            <a:bevelT prst="slope"/>
            <a:extrusionClr>
              <a:srgbClr val="FFC000"/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0" y="2057400"/>
            <a:ext cx="9906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371600" y="5181600"/>
            <a:ext cx="3124200" cy="1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1981200" y="3276600"/>
            <a:ext cx="609600" cy="1588"/>
          </a:xfrm>
          <a:prstGeom prst="line">
            <a:avLst/>
          </a:prstGeom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438400" y="2438400"/>
            <a:ext cx="762000" cy="3048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09800" y="2209800"/>
            <a:ext cx="7620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86000" y="5410200"/>
            <a:ext cx="898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EOM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029200" y="54864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Ytterbium Fiber Amplifier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0" y="35052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filled High Finesse Cavity</a:t>
            </a:r>
            <a:endParaRPr lang="en-US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1143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Locking Electronics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3505200" y="2057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Photodiode</a:t>
            </a:r>
            <a:endParaRPr lang="en-US" sz="2800" dirty="0"/>
          </a:p>
        </p:txBody>
      </p:sp>
      <p:cxnSp>
        <p:nvCxnSpPr>
          <p:cNvPr id="29" name="Straight Connector 28"/>
          <p:cNvCxnSpPr/>
          <p:nvPr/>
        </p:nvCxnSpPr>
        <p:spPr>
          <a:xfrm rot="5400000" flipH="1" flipV="1">
            <a:off x="-266700" y="3086100"/>
            <a:ext cx="2514600" cy="9144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-762000" y="3200400"/>
            <a:ext cx="2895600" cy="10668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33400" y="4800600"/>
            <a:ext cx="2209800" cy="158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628900" y="4838700"/>
            <a:ext cx="152400" cy="7620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14966877">
            <a:off x="5965601" y="2963246"/>
            <a:ext cx="461627" cy="692441"/>
          </a:xfrm>
          <a:prstGeom prst="ellipse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3000000">
              <a:rot lat="3148480" lon="14916299" rev="3403546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86000" y="5105400"/>
            <a:ext cx="838200" cy="381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1756170" lon="985779" rev="462000"/>
            </a:camera>
            <a:lightRig rig="chilly" dir="t">
              <a:rot lat="0" lon="0" rev="18480000"/>
            </a:lightRig>
          </a:scene3d>
          <a:sp3d extrusionH="361950"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20976311">
            <a:off x="6749345" y="4996743"/>
            <a:ext cx="533400" cy="533400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113253" lon="18459926" rev="19140141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895600" y="3287485"/>
            <a:ext cx="1143000" cy="1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rgbClr val="FF0000">
                <a:alpha val="87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2667000" y="29718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038600" y="2971800"/>
            <a:ext cx="304800" cy="609600"/>
          </a:xfrm>
          <a:prstGeom prst="ellipse">
            <a:avLst/>
          </a:prstGeom>
          <a:effectLst>
            <a:reflection blurRad="6350" stA="50000" endA="300" endPos="55000" dir="5400000" sy="-100000" algn="bl" rotWithShape="0"/>
          </a:effectLst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0" y="5105400"/>
            <a:ext cx="2844800" cy="1752600"/>
            <a:chOff x="0" y="5105400"/>
            <a:chExt cx="2844800" cy="1752600"/>
          </a:xfrm>
        </p:grpSpPr>
        <p:graphicFrame>
          <p:nvGraphicFramePr>
            <p:cNvPr id="48" name="Chart 47"/>
            <p:cNvGraphicFramePr/>
            <p:nvPr/>
          </p:nvGraphicFramePr>
          <p:xfrm>
            <a:off x="0" y="5105400"/>
            <a:ext cx="2844800" cy="1600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0" name="Straight Arrow Connector 49"/>
            <p:cNvCxnSpPr/>
            <p:nvPr/>
          </p:nvCxnSpPr>
          <p:spPr>
            <a:xfrm>
              <a:off x="533400" y="6629400"/>
              <a:ext cx="1828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286000" y="633478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 </a:t>
              </a:r>
              <a:r>
                <a:rPr lang="en-US" sz="2800" dirty="0" err="1" smtClean="0"/>
                <a:t>f</a:t>
              </a:r>
              <a:endParaRPr lang="en-US" sz="28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514600" y="5029200"/>
            <a:ext cx="2794000" cy="1828800"/>
            <a:chOff x="2514600" y="5029200"/>
            <a:chExt cx="2794000" cy="1828800"/>
          </a:xfrm>
        </p:grpSpPr>
        <p:graphicFrame>
          <p:nvGraphicFramePr>
            <p:cNvPr id="49" name="Chart 48"/>
            <p:cNvGraphicFramePr/>
            <p:nvPr/>
          </p:nvGraphicFramePr>
          <p:xfrm>
            <a:off x="2514600" y="5029200"/>
            <a:ext cx="2794000" cy="1676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53" name="Straight Arrow Connector 52"/>
            <p:cNvCxnSpPr/>
            <p:nvPr/>
          </p:nvCxnSpPr>
          <p:spPr>
            <a:xfrm>
              <a:off x="3048000" y="6629400"/>
              <a:ext cx="1828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800600" y="6334780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 </a:t>
              </a:r>
              <a:r>
                <a:rPr lang="en-US" sz="2800" dirty="0" err="1" smtClean="0"/>
                <a:t>f</a:t>
              </a:r>
              <a:endParaRPr lang="en-US" sz="28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419600" y="762000"/>
            <a:ext cx="4419600" cy="2504420"/>
            <a:chOff x="4419600" y="762000"/>
            <a:chExt cx="4419600" cy="2504420"/>
          </a:xfrm>
        </p:grpSpPr>
        <p:grpSp>
          <p:nvGrpSpPr>
            <p:cNvPr id="47" name="Group 46"/>
            <p:cNvGrpSpPr/>
            <p:nvPr/>
          </p:nvGrpSpPr>
          <p:grpSpPr>
            <a:xfrm>
              <a:off x="5638800" y="1295400"/>
              <a:ext cx="3200400" cy="1971020"/>
              <a:chOff x="5638800" y="1295400"/>
              <a:chExt cx="3200400" cy="1971020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>
                <a:off x="6019800" y="2819400"/>
                <a:ext cx="2667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rot="5400000" flipH="1" flipV="1">
                <a:off x="5334794" y="2132806"/>
                <a:ext cx="13716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8382000" y="2743200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 </a:t>
                </a:r>
                <a:r>
                  <a:rPr lang="en-US" sz="2800" dirty="0" err="1" smtClean="0"/>
                  <a:t>f</a:t>
                </a:r>
                <a:endParaRPr lang="en-US" sz="28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638800" y="1295400"/>
                <a:ext cx="45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err="1" smtClean="0"/>
                  <a:t>V</a:t>
                </a:r>
                <a:endParaRPr lang="en-US" sz="2800" dirty="0"/>
              </a:p>
            </p:txBody>
          </p:sp>
        </p:grpSp>
        <p:graphicFrame>
          <p:nvGraphicFramePr>
            <p:cNvPr id="52" name="Chart 51"/>
            <p:cNvGraphicFramePr/>
            <p:nvPr/>
          </p:nvGraphicFramePr>
          <p:xfrm>
            <a:off x="4419600" y="762000"/>
            <a:ext cx="3810000" cy="2286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Optical Cavity and Lock Performance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752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locking to an evacuated cavity we achieve intra-cavity field intensities of roughly 10 MW/cm</a:t>
            </a:r>
            <a:r>
              <a:rPr lang="en-US" sz="2400" baseline="30000" dirty="0" smtClean="0"/>
              <a:t>2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676399" y="2514600"/>
            <a:ext cx="5093731" cy="4080175"/>
            <a:chOff x="272994" y="98657"/>
            <a:chExt cx="3547255" cy="2841420"/>
          </a:xfrm>
        </p:grpSpPr>
        <p:sp>
          <p:nvSpPr>
            <p:cNvPr id="10" name="Text Box 313"/>
            <p:cNvSpPr txBox="1">
              <a:spLocks noChangeArrowheads="1"/>
            </p:cNvSpPr>
            <p:nvPr/>
          </p:nvSpPr>
          <p:spPr bwMode="auto">
            <a:xfrm>
              <a:off x="1266826" y="2682875"/>
              <a:ext cx="1711325" cy="257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Arial" pitchFamily="17" charset="0"/>
                </a:rPr>
                <a:t>incident power (W) </a:t>
              </a:r>
            </a:p>
          </p:txBody>
        </p:sp>
        <p:sp>
          <p:nvSpPr>
            <p:cNvPr id="11" name="Text Box 314"/>
            <p:cNvSpPr txBox="1">
              <a:spLocks noChangeArrowheads="1"/>
            </p:cNvSpPr>
            <p:nvPr/>
          </p:nvSpPr>
          <p:spPr bwMode="auto">
            <a:xfrm rot="16200000">
              <a:off x="-694696" y="1066347"/>
              <a:ext cx="2192581" cy="257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Arial" pitchFamily="17" charset="0"/>
                </a:rPr>
                <a:t>transmitted power (W)</a:t>
              </a:r>
            </a:p>
          </p:txBody>
        </p:sp>
        <p:sp>
          <p:nvSpPr>
            <p:cNvPr id="12" name="Text Box 315"/>
            <p:cNvSpPr txBox="1">
              <a:spLocks noChangeArrowheads="1"/>
            </p:cNvSpPr>
            <p:nvPr/>
          </p:nvSpPr>
          <p:spPr bwMode="auto">
            <a:xfrm rot="5400000">
              <a:off x="2515873" y="1464225"/>
              <a:ext cx="2351551" cy="257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Arial" pitchFamily="17" charset="0"/>
                </a:rPr>
                <a:t>circulating intensity (MW/cm</a:t>
              </a:r>
              <a:r>
                <a:rPr lang="en-US" baseline="30000" dirty="0">
                  <a:latin typeface="Arial" pitchFamily="17" charset="0"/>
                </a:rPr>
                <a:t>2</a:t>
              </a:r>
              <a:r>
                <a:rPr lang="en-US" dirty="0">
                  <a:latin typeface="Arial" pitchFamily="17" charset="0"/>
                </a:rPr>
                <a:t>) </a:t>
              </a:r>
            </a:p>
          </p:txBody>
        </p:sp>
        <p:pic>
          <p:nvPicPr>
            <p:cNvPr id="13" name="Picture 319" descr="E:\Dervis research\2009 research\Tylers CW Raman Experiment Paper\figures\cavity_transmission_vs_input_power_plot2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3713" y="368300"/>
              <a:ext cx="3124200" cy="23749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Stokes Generation in Cavity</a:t>
            </a:r>
            <a:endParaRPr lang="en-US" dirty="0"/>
          </a:p>
        </p:txBody>
      </p:sp>
      <p:sp>
        <p:nvSpPr>
          <p:cNvPr id="3" name="Line 17"/>
          <p:cNvSpPr>
            <a:spLocks noChangeShapeType="1"/>
          </p:cNvSpPr>
          <p:nvPr/>
        </p:nvSpPr>
        <p:spPr bwMode="auto">
          <a:xfrm>
            <a:off x="3733800" y="18288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18"/>
          <p:cNvSpPr>
            <a:spLocks noChangeShapeType="1"/>
          </p:cNvSpPr>
          <p:nvPr/>
        </p:nvSpPr>
        <p:spPr bwMode="auto">
          <a:xfrm>
            <a:off x="3733800" y="19050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3733800" y="198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3733800" y="2057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>
            <a:off x="3810000" y="48768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>
            <a:off x="3810000" y="56388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 flipV="1">
            <a:off x="4267200" y="2743200"/>
            <a:ext cx="0" cy="289560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2286000" y="5334000"/>
          <a:ext cx="1547812" cy="476250"/>
        </p:xfrm>
        <a:graphic>
          <a:graphicData uri="http://schemas.openxmlformats.org/presentationml/2006/ole">
            <p:oleObj spid="_x0000_s18434" name="Equation" r:id="rId3" imgW="825480" imgH="253800" progId="Equation.3">
              <p:embed/>
            </p:oleObj>
          </a:graphicData>
        </a:graphic>
      </p:graphicFrame>
      <p:graphicFrame>
        <p:nvGraphicFramePr>
          <p:cNvPr id="11" name="Object 25"/>
          <p:cNvGraphicFramePr>
            <a:graphicFrameLocks noChangeAspect="1"/>
          </p:cNvGraphicFramePr>
          <p:nvPr/>
        </p:nvGraphicFramePr>
        <p:xfrm>
          <a:off x="2286000" y="4648200"/>
          <a:ext cx="1500187" cy="476250"/>
        </p:xfrm>
        <a:graphic>
          <a:graphicData uri="http://schemas.openxmlformats.org/presentationml/2006/ole">
            <p:oleObj spid="_x0000_s18435" name="Equation" r:id="rId4" imgW="799920" imgH="253800" progId="Equation.3">
              <p:embed/>
            </p:oleObj>
          </a:graphicData>
        </a:graphic>
      </p:graphicFrame>
      <p:graphicFrame>
        <p:nvGraphicFramePr>
          <p:cNvPr id="12" name="Object 26"/>
          <p:cNvGraphicFramePr>
            <a:graphicFrameLocks noChangeAspect="1"/>
          </p:cNvGraphicFramePr>
          <p:nvPr/>
        </p:nvGraphicFramePr>
        <p:xfrm>
          <a:off x="3200400" y="1752600"/>
          <a:ext cx="357187" cy="381000"/>
        </p:xfrm>
        <a:graphic>
          <a:graphicData uri="http://schemas.openxmlformats.org/presentationml/2006/ole">
            <p:oleObj spid="_x0000_s18436" name="Equation" r:id="rId5" imgW="190500" imgH="203200" progId="Equation.3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3962400" y="5715000"/>
          <a:ext cx="476250" cy="476250"/>
        </p:xfrm>
        <a:graphic>
          <a:graphicData uri="http://schemas.openxmlformats.org/presentationml/2006/ole">
            <p:oleObj spid="_x0000_s18438" name="Equation" r:id="rId6" imgW="253800" imgH="25380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3810000" y="1371600"/>
          <a:ext cx="976312" cy="452437"/>
        </p:xfrm>
        <a:graphic>
          <a:graphicData uri="http://schemas.openxmlformats.org/presentationml/2006/ole">
            <p:oleObj spid="_x0000_s18439" name="Equation" r:id="rId7" imgW="520560" imgH="241200" progId="Equation.3">
              <p:embed/>
            </p:oleObj>
          </a:graphicData>
        </a:graphic>
      </p:graphicFrame>
      <p:cxnSp>
        <p:nvCxnSpPr>
          <p:cNvPr id="24" name="Straight Arrow Connector 23"/>
          <p:cNvCxnSpPr/>
          <p:nvPr/>
        </p:nvCxnSpPr>
        <p:spPr>
          <a:xfrm rot="5400000">
            <a:off x="4572000" y="5257800"/>
            <a:ext cx="762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953000" y="5029200"/>
            <a:ext cx="1494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2,994 cm</a:t>
            </a:r>
            <a:r>
              <a:rPr lang="en-US" sz="2400" baseline="30000" dirty="0" smtClean="0"/>
              <a:t>-1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953000" y="3276600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100,000 cm</a:t>
            </a:r>
            <a:r>
              <a:rPr lang="en-US" sz="2400" baseline="30000" dirty="0" smtClean="0"/>
              <a:t>-1</a:t>
            </a:r>
            <a:endParaRPr lang="en-US" sz="2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4800600" y="2362200"/>
            <a:ext cx="3048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00600" y="2438400"/>
            <a:ext cx="3048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3771900" y="3695700"/>
            <a:ext cx="2362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V="1">
            <a:off x="4762500" y="2247900"/>
            <a:ext cx="381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28800" y="3810000"/>
            <a:ext cx="2419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</a:t>
            </a:r>
            <a:r>
              <a:rPr lang="en-US" sz="2400" baseline="-25000" dirty="0" err="1" smtClean="0"/>
              <a:t>pump</a:t>
            </a:r>
            <a:r>
              <a:rPr lang="en-US" sz="2400" dirty="0" smtClean="0"/>
              <a:t> :  9,398 cm</a:t>
            </a:r>
            <a:r>
              <a:rPr lang="en-US" sz="2400" baseline="30000" dirty="0" smtClean="0"/>
              <a:t>-1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943600" y="1600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Cavity Length: 27 cm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943600" y="1981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</a:t>
            </a:r>
            <a:r>
              <a:rPr lang="en-US" sz="2400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Pressure: .1 </a:t>
            </a:r>
            <a:r>
              <a:rPr lang="en-US" sz="2400" dirty="0" err="1" smtClean="0">
                <a:solidFill>
                  <a:srgbClr val="FF0000"/>
                </a:solidFill>
              </a:rPr>
              <a:t>atm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" y="2057400"/>
            <a:ext cx="2971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Cavity Finesse at pump and Stokes wavelength: 20,000</a:t>
            </a:r>
            <a:endParaRPr lang="en-US" sz="2400" dirty="0"/>
          </a:p>
        </p:txBody>
      </p:sp>
      <p:sp>
        <p:nvSpPr>
          <p:cNvPr id="29" name="Rectangle 50"/>
          <p:cNvSpPr>
            <a:spLocks noChangeArrowheads="1"/>
          </p:cNvSpPr>
          <p:nvPr/>
        </p:nvSpPr>
        <p:spPr bwMode="auto">
          <a:xfrm>
            <a:off x="2286000" y="6248400"/>
            <a:ext cx="5105400" cy="379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J.K. </a:t>
            </a:r>
            <a:r>
              <a:rPr lang="en-US" dirty="0" err="1" smtClean="0"/>
              <a:t>Brasseur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Opt.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23</a:t>
            </a:r>
            <a:r>
              <a:rPr lang="en-US" dirty="0" smtClean="0"/>
              <a:t>, 367 (1998).</a:t>
            </a:r>
            <a:endParaRPr lang="en-US" dirty="0"/>
          </a:p>
        </p:txBody>
      </p:sp>
      <p:sp>
        <p:nvSpPr>
          <p:cNvPr id="32" name="Rectangle 50"/>
          <p:cNvSpPr>
            <a:spLocks noChangeArrowheads="1"/>
          </p:cNvSpPr>
          <p:nvPr/>
        </p:nvSpPr>
        <p:spPr bwMode="auto">
          <a:xfrm>
            <a:off x="2286000" y="6463533"/>
            <a:ext cx="5029200" cy="379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J.K. </a:t>
            </a:r>
            <a:r>
              <a:rPr lang="en-US" dirty="0" err="1" smtClean="0"/>
              <a:t>Brasseur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Appl. Opt. </a:t>
            </a:r>
            <a:r>
              <a:rPr lang="en-US" b="1" dirty="0" smtClean="0"/>
              <a:t>43</a:t>
            </a:r>
            <a:r>
              <a:rPr lang="en-US" dirty="0" smtClean="0"/>
              <a:t>, 1162 (2004).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Stokes Generation in Cavity</a:t>
            </a:r>
            <a:endParaRPr lang="en-US" dirty="0"/>
          </a:p>
        </p:txBody>
      </p:sp>
      <p:sp>
        <p:nvSpPr>
          <p:cNvPr id="3" name="Line 17"/>
          <p:cNvSpPr>
            <a:spLocks noChangeShapeType="1"/>
          </p:cNvSpPr>
          <p:nvPr/>
        </p:nvSpPr>
        <p:spPr bwMode="auto">
          <a:xfrm>
            <a:off x="3733800" y="18288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18"/>
          <p:cNvSpPr>
            <a:spLocks noChangeShapeType="1"/>
          </p:cNvSpPr>
          <p:nvPr/>
        </p:nvSpPr>
        <p:spPr bwMode="auto">
          <a:xfrm>
            <a:off x="3733800" y="19050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3733800" y="198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3733800" y="2057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>
            <a:off x="3886200" y="48768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>
            <a:off x="3810000" y="56388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 flipV="1">
            <a:off x="4267200" y="2743200"/>
            <a:ext cx="0" cy="289560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2286000" y="5334000"/>
          <a:ext cx="1547812" cy="476250"/>
        </p:xfrm>
        <a:graphic>
          <a:graphicData uri="http://schemas.openxmlformats.org/presentationml/2006/ole">
            <p:oleObj spid="_x0000_s19458" name="Equation" r:id="rId3" imgW="825480" imgH="253800" progId="Equation.3">
              <p:embed/>
            </p:oleObj>
          </a:graphicData>
        </a:graphic>
      </p:graphicFrame>
      <p:graphicFrame>
        <p:nvGraphicFramePr>
          <p:cNvPr id="11" name="Object 25"/>
          <p:cNvGraphicFramePr>
            <a:graphicFrameLocks noChangeAspect="1"/>
          </p:cNvGraphicFramePr>
          <p:nvPr/>
        </p:nvGraphicFramePr>
        <p:xfrm>
          <a:off x="2286000" y="4648200"/>
          <a:ext cx="1500187" cy="476250"/>
        </p:xfrm>
        <a:graphic>
          <a:graphicData uri="http://schemas.openxmlformats.org/presentationml/2006/ole">
            <p:oleObj spid="_x0000_s19459" name="Equation" r:id="rId4" imgW="799920" imgH="253800" progId="Equation.3">
              <p:embed/>
            </p:oleObj>
          </a:graphicData>
        </a:graphic>
      </p:graphicFrame>
      <p:graphicFrame>
        <p:nvGraphicFramePr>
          <p:cNvPr id="12" name="Object 26"/>
          <p:cNvGraphicFramePr>
            <a:graphicFrameLocks noChangeAspect="1"/>
          </p:cNvGraphicFramePr>
          <p:nvPr/>
        </p:nvGraphicFramePr>
        <p:xfrm>
          <a:off x="3200400" y="1752600"/>
          <a:ext cx="357187" cy="381000"/>
        </p:xfrm>
        <a:graphic>
          <a:graphicData uri="http://schemas.openxmlformats.org/presentationml/2006/ole">
            <p:oleObj spid="_x0000_s19460" name="Equation" r:id="rId5" imgW="190500" imgH="203200" progId="Equation.3">
              <p:embed/>
            </p:oleObj>
          </a:graphicData>
        </a:graphic>
      </p:graphicFrame>
      <p:sp>
        <p:nvSpPr>
          <p:cNvPr id="13" name="Line 27"/>
          <p:cNvSpPr>
            <a:spLocks noChangeShapeType="1"/>
          </p:cNvSpPr>
          <p:nvPr/>
        </p:nvSpPr>
        <p:spPr bwMode="auto">
          <a:xfrm>
            <a:off x="4114800" y="2743200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3620294" y="3771106"/>
            <a:ext cx="2057400" cy="158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3962400" y="5715000"/>
          <a:ext cx="476250" cy="476250"/>
        </p:xfrm>
        <a:graphic>
          <a:graphicData uri="http://schemas.openxmlformats.org/presentationml/2006/ole">
            <p:oleObj spid="_x0000_s19461" name="Equation" r:id="rId6" imgW="253800" imgH="25380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3810000" y="1371600"/>
          <a:ext cx="976312" cy="452437"/>
        </p:xfrm>
        <a:graphic>
          <a:graphicData uri="http://schemas.openxmlformats.org/presentationml/2006/ole">
            <p:oleObj spid="_x0000_s19462" name="Equation" r:id="rId7" imgW="520560" imgH="241200" progId="Equation.3">
              <p:embed/>
            </p:oleObj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4419600" y="45720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419600" y="48006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419600" y="50292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Picture1.png"/>
          <p:cNvPicPr>
            <a:picLocks noChangeAspect="1"/>
          </p:cNvPicPr>
          <p:nvPr/>
        </p:nvPicPr>
        <p:blipFill>
          <a:blip r:embed="rId8" cstate="print"/>
          <a:srcRect l="35207" r="36208"/>
          <a:stretch>
            <a:fillRect/>
          </a:stretch>
        </p:blipFill>
        <p:spPr>
          <a:xfrm rot="5400000">
            <a:off x="5382366" y="3685434"/>
            <a:ext cx="1143001" cy="2306533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5562600" y="4343400"/>
            <a:ext cx="368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Raman </a:t>
            </a:r>
            <a:r>
              <a:rPr lang="en-US" sz="2400" dirty="0" err="1" smtClean="0"/>
              <a:t>Linewidth</a:t>
            </a:r>
            <a:r>
              <a:rPr lang="en-US" sz="2400" dirty="0" smtClean="0"/>
              <a:t>: 530 MHz </a:t>
            </a:r>
            <a:endParaRPr lang="en-US" sz="24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4419600" y="52578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29000" y="3276600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</a:t>
            </a:r>
            <a:r>
              <a:rPr lang="en-US" sz="2400" baseline="-25000" dirty="0" err="1" smtClean="0"/>
              <a:t>pump</a:t>
            </a:r>
            <a:endParaRPr lang="en-US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4648200" y="3276600"/>
            <a:ext cx="871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</a:t>
            </a:r>
            <a:r>
              <a:rPr lang="en-US" sz="2400" baseline="-25000" dirty="0" err="1" smtClean="0"/>
              <a:t>Stokes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157075" y="5257800"/>
            <a:ext cx="398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Free Spectral Range:  555 MHz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5943600" y="1600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Cavity Length: 27 cm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943600" y="1981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Pressure: .1 </a:t>
            </a:r>
            <a:r>
              <a:rPr lang="en-US" sz="2400" dirty="0" err="1" smtClean="0"/>
              <a:t>atm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Anti-Stokes Generation</a:t>
            </a:r>
            <a:endParaRPr lang="en-US" dirty="0"/>
          </a:p>
        </p:txBody>
      </p:sp>
      <p:sp>
        <p:nvSpPr>
          <p:cNvPr id="3" name="Line 17"/>
          <p:cNvSpPr>
            <a:spLocks noChangeShapeType="1"/>
          </p:cNvSpPr>
          <p:nvPr/>
        </p:nvSpPr>
        <p:spPr bwMode="auto">
          <a:xfrm>
            <a:off x="1676400" y="198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18"/>
          <p:cNvSpPr>
            <a:spLocks noChangeShapeType="1"/>
          </p:cNvSpPr>
          <p:nvPr/>
        </p:nvSpPr>
        <p:spPr bwMode="auto">
          <a:xfrm>
            <a:off x="1676400" y="2057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1676400" y="2133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1676400" y="22098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>
            <a:off x="1828800" y="5029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>
            <a:off x="1752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3"/>
          <p:cNvSpPr>
            <a:spLocks noChangeShapeType="1"/>
          </p:cNvSpPr>
          <p:nvPr/>
        </p:nvSpPr>
        <p:spPr bwMode="auto">
          <a:xfrm flipV="1">
            <a:off x="1905000" y="3505200"/>
            <a:ext cx="0" cy="228600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228600" y="5486400"/>
          <a:ext cx="1547812" cy="476250"/>
        </p:xfrm>
        <a:graphic>
          <a:graphicData uri="http://schemas.openxmlformats.org/presentationml/2006/ole">
            <p:oleObj spid="_x0000_s20482" name="Equation" r:id="rId3" imgW="825480" imgH="253800" progId="Equation.3">
              <p:embed/>
            </p:oleObj>
          </a:graphicData>
        </a:graphic>
      </p:graphicFrame>
      <p:graphicFrame>
        <p:nvGraphicFramePr>
          <p:cNvPr id="11" name="Object 25"/>
          <p:cNvGraphicFramePr>
            <a:graphicFrameLocks noChangeAspect="1"/>
          </p:cNvGraphicFramePr>
          <p:nvPr/>
        </p:nvGraphicFramePr>
        <p:xfrm>
          <a:off x="228600" y="4800600"/>
          <a:ext cx="1500187" cy="476250"/>
        </p:xfrm>
        <a:graphic>
          <a:graphicData uri="http://schemas.openxmlformats.org/presentationml/2006/ole">
            <p:oleObj spid="_x0000_s20483" name="Equation" r:id="rId4" imgW="799920" imgH="253800" progId="Equation.3">
              <p:embed/>
            </p:oleObj>
          </a:graphicData>
        </a:graphic>
      </p:graphicFrame>
      <p:graphicFrame>
        <p:nvGraphicFramePr>
          <p:cNvPr id="12" name="Object 26"/>
          <p:cNvGraphicFramePr>
            <a:graphicFrameLocks noChangeAspect="1"/>
          </p:cNvGraphicFramePr>
          <p:nvPr/>
        </p:nvGraphicFramePr>
        <p:xfrm>
          <a:off x="1143000" y="1905000"/>
          <a:ext cx="357187" cy="381000"/>
        </p:xfrm>
        <a:graphic>
          <a:graphicData uri="http://schemas.openxmlformats.org/presentationml/2006/ole">
            <p:oleObj spid="_x0000_s20484" name="Equation" r:id="rId5" imgW="190500" imgH="203200" progId="Equation.3">
              <p:embed/>
            </p:oleObj>
          </a:graphicData>
        </a:graphic>
      </p:graphicFrame>
      <p:sp>
        <p:nvSpPr>
          <p:cNvPr id="13" name="Line 27"/>
          <p:cNvSpPr>
            <a:spLocks noChangeShapeType="1"/>
          </p:cNvSpPr>
          <p:nvPr/>
        </p:nvSpPr>
        <p:spPr bwMode="auto">
          <a:xfrm>
            <a:off x="1752600" y="35052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1371600" y="4343400"/>
            <a:ext cx="1676400" cy="0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1905000" y="5867400"/>
          <a:ext cx="476250" cy="476250"/>
        </p:xfrm>
        <a:graphic>
          <a:graphicData uri="http://schemas.openxmlformats.org/presentationml/2006/ole">
            <p:oleObj spid="_x0000_s20485" name="Equation" r:id="rId6" imgW="253800" imgH="253800" progId="Equation.3">
              <p:embed/>
            </p:oleObj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1752600" y="1524000"/>
          <a:ext cx="976312" cy="452437"/>
        </p:xfrm>
        <a:graphic>
          <a:graphicData uri="http://schemas.openxmlformats.org/presentationml/2006/ole">
            <p:oleObj spid="_x0000_s20486" name="Equation" r:id="rId7" imgW="520560" imgH="241200" progId="Equation.3">
              <p:embed/>
            </p:oleObj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2057400" y="47244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57400" y="49530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57400" y="51816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057400" y="5410200"/>
            <a:ext cx="533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ine 23"/>
          <p:cNvSpPr>
            <a:spLocks noChangeShapeType="1"/>
          </p:cNvSpPr>
          <p:nvPr/>
        </p:nvSpPr>
        <p:spPr bwMode="auto">
          <a:xfrm flipV="1">
            <a:off x="2438400" y="2895600"/>
            <a:ext cx="0" cy="228600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27"/>
          <p:cNvSpPr>
            <a:spLocks noChangeShapeType="1"/>
          </p:cNvSpPr>
          <p:nvPr/>
        </p:nvSpPr>
        <p:spPr bwMode="auto">
          <a:xfrm>
            <a:off x="2286000" y="28956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23"/>
          <p:cNvSpPr>
            <a:spLocks noChangeShapeType="1"/>
          </p:cNvSpPr>
          <p:nvPr/>
        </p:nvSpPr>
        <p:spPr bwMode="auto">
          <a:xfrm>
            <a:off x="2743200" y="2895600"/>
            <a:ext cx="0" cy="2895600"/>
          </a:xfrm>
          <a:prstGeom prst="line">
            <a:avLst/>
          </a:prstGeom>
          <a:noFill/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3581400" y="2133600"/>
            <a:ext cx="4953000" cy="4015857"/>
            <a:chOff x="3581400" y="2133600"/>
            <a:chExt cx="4953000" cy="4015857"/>
          </a:xfrm>
        </p:grpSpPr>
        <p:grpSp>
          <p:nvGrpSpPr>
            <p:cNvPr id="56" name="Group 55"/>
            <p:cNvGrpSpPr/>
            <p:nvPr/>
          </p:nvGrpSpPr>
          <p:grpSpPr>
            <a:xfrm>
              <a:off x="3581400" y="2133600"/>
              <a:ext cx="4953000" cy="4015857"/>
              <a:chOff x="1524000" y="1447800"/>
              <a:chExt cx="6172200" cy="5004375"/>
            </a:xfrm>
          </p:grpSpPr>
          <p:pic>
            <p:nvPicPr>
              <p:cNvPr id="57" name="Picture 631" descr="E:\Programs\Matlab\work\2010 work\Tyler's CW vibrational paper\spectrum_analyser_plot1.WMF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524000" y="1447800"/>
                <a:ext cx="6172200" cy="4583575"/>
              </a:xfrm>
              <a:prstGeom prst="rect">
                <a:avLst/>
              </a:prstGeom>
              <a:noFill/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2971800" y="5867400"/>
                <a:ext cx="306603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Wavelength (</a:t>
                </a:r>
                <a:r>
                  <a:rPr lang="el-GR" sz="3200" dirty="0" smtClean="0"/>
                  <a:t>μ</a:t>
                </a:r>
                <a:r>
                  <a:rPr lang="en-US" sz="3200" dirty="0" smtClean="0"/>
                  <a:t>m)</a:t>
                </a:r>
                <a:endParaRPr lang="en-US" sz="32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343400" y="3581400"/>
                <a:ext cx="1981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Detector Artifact </a:t>
                </a:r>
                <a:endParaRPr lang="en-US" sz="2000" dirty="0"/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>
                <a:off x="3810000" y="3276600"/>
                <a:ext cx="3124200" cy="1588"/>
              </a:xfrm>
              <a:prstGeom prst="straightConnector1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2057400" y="3276600"/>
                <a:ext cx="1600200" cy="1588"/>
              </a:xfrm>
              <a:prstGeom prst="straightConnector1">
                <a:avLst/>
              </a:prstGeom>
              <a:ln w="28575">
                <a:solidFill>
                  <a:schemeClr val="tx1">
                    <a:lumMod val="95000"/>
                    <a:lumOff val="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2" name="Object 2"/>
              <p:cNvGraphicFramePr>
                <a:graphicFrameLocks noChangeAspect="1"/>
              </p:cNvGraphicFramePr>
              <p:nvPr/>
            </p:nvGraphicFramePr>
            <p:xfrm>
              <a:off x="2133600" y="2819400"/>
              <a:ext cx="1344612" cy="403225"/>
            </p:xfrm>
            <a:graphic>
              <a:graphicData uri="http://schemas.openxmlformats.org/presentationml/2006/ole">
                <p:oleObj spid="_x0000_s20487" name="Equation" r:id="rId9" imgW="761760" imgH="228600" progId="Equation.3">
                  <p:embed/>
                </p:oleObj>
              </a:graphicData>
            </a:graphic>
          </p:graphicFrame>
          <p:graphicFrame>
            <p:nvGraphicFramePr>
              <p:cNvPr id="63" name="Object 3"/>
              <p:cNvGraphicFramePr>
                <a:graphicFrameLocks noChangeAspect="1"/>
              </p:cNvGraphicFramePr>
              <p:nvPr/>
            </p:nvGraphicFramePr>
            <p:xfrm>
              <a:off x="4724400" y="2819400"/>
              <a:ext cx="1344612" cy="403225"/>
            </p:xfrm>
            <a:graphic>
              <a:graphicData uri="http://schemas.openxmlformats.org/presentationml/2006/ole">
                <p:oleObj spid="_x0000_s20488" name="Equation" r:id="rId10" imgW="761760" imgH="228600" progId="Equation.3">
                  <p:embed/>
                </p:oleObj>
              </a:graphicData>
            </a:graphic>
          </p:graphicFrame>
        </p:grpSp>
        <p:sp>
          <p:nvSpPr>
            <p:cNvPr id="64" name="TextBox 63"/>
            <p:cNvSpPr txBox="1"/>
            <p:nvPr/>
          </p:nvSpPr>
          <p:spPr>
            <a:xfrm>
              <a:off x="3657600" y="2743200"/>
              <a:ext cx="1219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anti-Stokes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239000" y="2362200"/>
              <a:ext cx="788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Stokes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953000" y="2819400"/>
              <a:ext cx="731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pump</a:t>
              </a:r>
              <a:endParaRPr lang="en-US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419600" y="1752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(peaks not to scale)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04800" y="1295400"/>
            <a:ext cx="8631227" cy="3886200"/>
            <a:chOff x="862012" y="2554287"/>
            <a:chExt cx="7019925" cy="3160713"/>
          </a:xfrm>
        </p:grpSpPr>
        <p:grpSp>
          <p:nvGrpSpPr>
            <p:cNvPr id="16" name="Group 15"/>
            <p:cNvGrpSpPr/>
            <p:nvPr/>
          </p:nvGrpSpPr>
          <p:grpSpPr>
            <a:xfrm>
              <a:off x="4433887" y="2554287"/>
              <a:ext cx="3448050" cy="3160713"/>
              <a:chOff x="4433887" y="2554287"/>
              <a:chExt cx="3448050" cy="3160713"/>
            </a:xfrm>
          </p:grpSpPr>
          <p:pic>
            <p:nvPicPr>
              <p:cNvPr id="3" name="Picture 14" descr="E:\Programs\Matlab\work\2010 work\Tyler's CW vibrational paper\05_atmosphere_power_curve_plot1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691062" y="2735262"/>
                <a:ext cx="2959100" cy="2755900"/>
              </a:xfrm>
              <a:prstGeom prst="rect">
                <a:avLst/>
              </a:prstGeom>
              <a:noFill/>
            </p:spPr>
          </p:pic>
          <p:sp>
            <p:nvSpPr>
              <p:cNvPr id="4" name="Text Box 15"/>
              <p:cNvSpPr txBox="1">
                <a:spLocks noChangeArrowheads="1"/>
              </p:cNvSpPr>
              <p:nvPr/>
            </p:nvSpPr>
            <p:spPr bwMode="auto">
              <a:xfrm>
                <a:off x="5334000" y="5410200"/>
                <a:ext cx="1671637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Incident power (W)</a:t>
                </a:r>
              </a:p>
            </p:txBody>
          </p:sp>
          <p:sp>
            <p:nvSpPr>
              <p:cNvPr id="5" name="Text Box 16"/>
              <p:cNvSpPr txBox="1">
                <a:spLocks noChangeArrowheads="1"/>
              </p:cNvSpPr>
              <p:nvPr/>
            </p:nvSpPr>
            <p:spPr bwMode="auto">
              <a:xfrm rot="16200000">
                <a:off x="3444874" y="3905250"/>
                <a:ext cx="22828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Stokes, pump power (mW)</a:t>
                </a:r>
              </a:p>
            </p:txBody>
          </p:sp>
          <p:sp>
            <p:nvSpPr>
              <p:cNvPr id="6" name="Text Box 17"/>
              <p:cNvSpPr txBox="1">
                <a:spLocks noChangeArrowheads="1"/>
              </p:cNvSpPr>
              <p:nvPr/>
            </p:nvSpPr>
            <p:spPr bwMode="auto">
              <a:xfrm rot="16200000">
                <a:off x="6698455" y="3880644"/>
                <a:ext cx="2062163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Anti-Stokes power (</a:t>
                </a:r>
                <a:r>
                  <a:rPr lang="en-US" sz="1400">
                    <a:latin typeface="Arial" charset="0"/>
                    <a:sym typeface="Symbol" pitchFamily="18" charset="2"/>
                  </a:rPr>
                  <a:t></a:t>
                </a:r>
                <a:r>
                  <a:rPr lang="en-US" sz="1400">
                    <a:latin typeface="Arial" charset="0"/>
                  </a:rPr>
                  <a:t>W)</a:t>
                </a:r>
              </a:p>
            </p:txBody>
          </p:sp>
          <p:sp>
            <p:nvSpPr>
              <p:cNvPr id="7" name="Text Box 18"/>
              <p:cNvSpPr txBox="1">
                <a:spLocks noChangeArrowheads="1"/>
              </p:cNvSpPr>
              <p:nvPr/>
            </p:nvSpPr>
            <p:spPr bwMode="auto">
              <a:xfrm>
                <a:off x="5599112" y="2554287"/>
                <a:ext cx="9969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P=0.5 atm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862012" y="2554287"/>
              <a:ext cx="3448050" cy="3152775"/>
              <a:chOff x="862012" y="2554287"/>
              <a:chExt cx="3448050" cy="3152775"/>
            </a:xfrm>
          </p:grpSpPr>
          <p:pic>
            <p:nvPicPr>
              <p:cNvPr id="9" name="Picture 20" descr="E:\Programs\Matlab\work\2010 work\Tyler's CW vibrational paper\01_atmosphere_power_curve_plot1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47762" y="2722562"/>
                <a:ext cx="2959100" cy="2768600"/>
              </a:xfrm>
              <a:prstGeom prst="rect">
                <a:avLst/>
              </a:prstGeom>
              <a:noFill/>
            </p:spPr>
          </p:pic>
          <p:sp>
            <p:nvSpPr>
              <p:cNvPr id="10" name="Text Box 21"/>
              <p:cNvSpPr txBox="1">
                <a:spLocks noChangeArrowheads="1"/>
              </p:cNvSpPr>
              <p:nvPr/>
            </p:nvSpPr>
            <p:spPr bwMode="auto">
              <a:xfrm>
                <a:off x="1766887" y="5402262"/>
                <a:ext cx="1671638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Incident power (W)</a:t>
                </a:r>
              </a:p>
            </p:txBody>
          </p:sp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2103437" y="2554287"/>
                <a:ext cx="9969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P=0.1 atm</a:t>
                </a:r>
              </a:p>
            </p:txBody>
          </p:sp>
          <p:sp>
            <p:nvSpPr>
              <p:cNvPr id="12" name="Text Box 23"/>
              <p:cNvSpPr txBox="1">
                <a:spLocks noChangeArrowheads="1"/>
              </p:cNvSpPr>
              <p:nvPr/>
            </p:nvSpPr>
            <p:spPr bwMode="auto">
              <a:xfrm rot="16200000">
                <a:off x="-127001" y="3924300"/>
                <a:ext cx="22828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Stokes, pump power (mW)</a:t>
                </a:r>
              </a:p>
            </p:txBody>
          </p:sp>
          <p:sp>
            <p:nvSpPr>
              <p:cNvPr id="13" name="Text Box 24"/>
              <p:cNvSpPr txBox="1">
                <a:spLocks noChangeArrowheads="1"/>
              </p:cNvSpPr>
              <p:nvPr/>
            </p:nvSpPr>
            <p:spPr bwMode="auto">
              <a:xfrm rot="16200000">
                <a:off x="3126580" y="3899694"/>
                <a:ext cx="2062163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Arial" charset="0"/>
                  </a:rPr>
                  <a:t>Anti-Stokes power (</a:t>
                </a:r>
                <a:r>
                  <a:rPr lang="en-US" sz="1400">
                    <a:latin typeface="Arial" charset="0"/>
                    <a:sym typeface="Symbol" pitchFamily="18" charset="2"/>
                  </a:rPr>
                  <a:t></a:t>
                </a:r>
                <a:r>
                  <a:rPr lang="en-US" sz="1400">
                    <a:latin typeface="Arial" charset="0"/>
                  </a:rPr>
                  <a:t>W)</a:t>
                </a:r>
              </a:p>
            </p:txBody>
          </p:sp>
        </p:grpSp>
      </p:grpSp>
      <p:sp>
        <p:nvSpPr>
          <p:cNvPr id="18" name="Diamond 17"/>
          <p:cNvSpPr/>
          <p:nvPr/>
        </p:nvSpPr>
        <p:spPr>
          <a:xfrm>
            <a:off x="1371600" y="5791200"/>
            <a:ext cx="304800" cy="304800"/>
          </a:xfrm>
          <a:prstGeom prst="diamon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/>
          <p:cNvSpPr/>
          <p:nvPr/>
        </p:nvSpPr>
        <p:spPr>
          <a:xfrm>
            <a:off x="1371600" y="6172200"/>
            <a:ext cx="304800" cy="304800"/>
          </a:xfrm>
          <a:prstGeom prst="diamond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mond 19"/>
          <p:cNvSpPr/>
          <p:nvPr/>
        </p:nvSpPr>
        <p:spPr>
          <a:xfrm>
            <a:off x="1371600" y="5410200"/>
            <a:ext cx="304800" cy="30480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828800" y="5334000"/>
            <a:ext cx="2265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Pump (1064 nm)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828800" y="5715000"/>
            <a:ext cx="2343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Stokes (1560 nm)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828800" y="6096000"/>
            <a:ext cx="2792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Anti-Stokes (807 nm)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Coherence of the Beams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09600" y="2667000"/>
            <a:ext cx="4461620" cy="3681028"/>
            <a:chOff x="3443288" y="2514600"/>
            <a:chExt cx="1962625" cy="1619250"/>
          </a:xfrm>
        </p:grpSpPr>
        <p:sp>
          <p:nvSpPr>
            <p:cNvPr id="4" name="Line 188"/>
            <p:cNvSpPr>
              <a:spLocks noChangeShapeType="1"/>
            </p:cNvSpPr>
            <p:nvPr/>
          </p:nvSpPr>
          <p:spPr bwMode="auto">
            <a:xfrm>
              <a:off x="3633788" y="4133850"/>
              <a:ext cx="1189037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Line 189"/>
            <p:cNvSpPr>
              <a:spLocks noChangeShapeType="1"/>
            </p:cNvSpPr>
            <p:nvPr/>
          </p:nvSpPr>
          <p:spPr bwMode="auto">
            <a:xfrm>
              <a:off x="3633788" y="2514600"/>
              <a:ext cx="1189037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190"/>
            <p:cNvSpPr>
              <a:spLocks noChangeShapeType="1"/>
            </p:cNvSpPr>
            <p:nvPr/>
          </p:nvSpPr>
          <p:spPr bwMode="auto">
            <a:xfrm>
              <a:off x="3633788" y="2609850"/>
              <a:ext cx="1189037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191"/>
            <p:cNvSpPr>
              <a:spLocks noChangeShapeType="1"/>
            </p:cNvSpPr>
            <p:nvPr/>
          </p:nvSpPr>
          <p:spPr bwMode="auto">
            <a:xfrm>
              <a:off x="3633788" y="2705100"/>
              <a:ext cx="1189037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92"/>
            <p:cNvSpPr>
              <a:spLocks noChangeShapeType="1"/>
            </p:cNvSpPr>
            <p:nvPr/>
          </p:nvSpPr>
          <p:spPr bwMode="auto">
            <a:xfrm flipV="1">
              <a:off x="3786188" y="3575050"/>
              <a:ext cx="0" cy="547688"/>
            </a:xfrm>
            <a:prstGeom prst="line">
              <a:avLst/>
            </a:prstGeom>
            <a:noFill/>
            <a:ln w="38100">
              <a:solidFill>
                <a:srgbClr val="FFA015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93"/>
            <p:cNvSpPr>
              <a:spLocks noChangeShapeType="1"/>
            </p:cNvSpPr>
            <p:nvPr/>
          </p:nvSpPr>
          <p:spPr bwMode="auto">
            <a:xfrm flipV="1">
              <a:off x="3783013" y="3032125"/>
              <a:ext cx="0" cy="547688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94"/>
            <p:cNvSpPr>
              <a:spLocks noChangeShapeType="1"/>
            </p:cNvSpPr>
            <p:nvPr/>
          </p:nvSpPr>
          <p:spPr bwMode="auto">
            <a:xfrm flipV="1">
              <a:off x="4027488" y="3032125"/>
              <a:ext cx="0" cy="3651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95"/>
            <p:cNvSpPr>
              <a:spLocks noChangeShapeType="1"/>
            </p:cNvSpPr>
            <p:nvPr/>
          </p:nvSpPr>
          <p:spPr bwMode="auto">
            <a:xfrm flipV="1">
              <a:off x="4024313" y="3394075"/>
              <a:ext cx="0" cy="73183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96"/>
            <p:cNvSpPr txBox="1">
              <a:spLocks noChangeArrowheads="1"/>
            </p:cNvSpPr>
            <p:nvPr/>
          </p:nvSpPr>
          <p:spPr bwMode="auto">
            <a:xfrm>
              <a:off x="3449637" y="3670300"/>
              <a:ext cx="244122" cy="23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>
                  <a:sym typeface="Symbol" pitchFamily="18" charset="2"/>
                </a:rPr>
                <a:t></a:t>
              </a:r>
              <a:r>
                <a:rPr lang="en-US" sz="2800" i="1" baseline="-25000">
                  <a:sym typeface="Symbol" pitchFamily="18" charset="2"/>
                </a:rPr>
                <a:t>p</a:t>
              </a:r>
              <a:endParaRPr lang="en-US" sz="2800" i="1" baseline="-25000"/>
            </a:p>
          </p:txBody>
        </p:sp>
        <p:sp>
          <p:nvSpPr>
            <p:cNvPr id="13" name="Line 197"/>
            <p:cNvSpPr>
              <a:spLocks noChangeShapeType="1"/>
            </p:cNvSpPr>
            <p:nvPr/>
          </p:nvSpPr>
          <p:spPr bwMode="auto">
            <a:xfrm>
              <a:off x="3633788" y="3035300"/>
              <a:ext cx="9779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98"/>
            <p:cNvSpPr txBox="1">
              <a:spLocks noChangeArrowheads="1"/>
            </p:cNvSpPr>
            <p:nvPr/>
          </p:nvSpPr>
          <p:spPr bwMode="auto">
            <a:xfrm>
              <a:off x="4649996" y="2749238"/>
              <a:ext cx="755917" cy="365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quantum</a:t>
              </a:r>
            </a:p>
            <a:p>
              <a:r>
                <a:rPr lang="en-US" sz="2400" dirty="0"/>
                <a:t>interference</a:t>
              </a:r>
            </a:p>
          </p:txBody>
        </p:sp>
        <p:sp>
          <p:nvSpPr>
            <p:cNvPr id="15" name="Line 199"/>
            <p:cNvSpPr>
              <a:spLocks noChangeShapeType="1"/>
            </p:cNvSpPr>
            <p:nvPr/>
          </p:nvSpPr>
          <p:spPr bwMode="auto">
            <a:xfrm>
              <a:off x="4548188" y="3048000"/>
              <a:ext cx="0" cy="106680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200"/>
            <p:cNvSpPr txBox="1">
              <a:spLocks noChangeArrowheads="1"/>
            </p:cNvSpPr>
            <p:nvPr/>
          </p:nvSpPr>
          <p:spPr bwMode="auto">
            <a:xfrm>
              <a:off x="3443288" y="3187700"/>
              <a:ext cx="244122" cy="23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>
                  <a:sym typeface="Symbol" pitchFamily="18" charset="2"/>
                </a:rPr>
                <a:t></a:t>
              </a:r>
              <a:r>
                <a:rPr lang="en-US" sz="2800" i="1" baseline="-25000">
                  <a:sym typeface="Symbol" pitchFamily="18" charset="2"/>
                </a:rPr>
                <a:t>p</a:t>
              </a:r>
              <a:endParaRPr lang="en-US" sz="2800" i="1" baseline="-25000"/>
            </a:p>
          </p:txBody>
        </p:sp>
        <p:sp>
          <p:nvSpPr>
            <p:cNvPr id="17" name="Text Box 201"/>
            <p:cNvSpPr txBox="1">
              <a:spLocks noChangeArrowheads="1"/>
            </p:cNvSpPr>
            <p:nvPr/>
          </p:nvSpPr>
          <p:spPr bwMode="auto">
            <a:xfrm>
              <a:off x="4046641" y="3654269"/>
              <a:ext cx="244122" cy="23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ym typeface="Symbol" pitchFamily="18" charset="2"/>
                </a:rPr>
                <a:t></a:t>
              </a:r>
              <a:r>
                <a:rPr lang="en-US" sz="2800" i="1" baseline="-25000" dirty="0">
                  <a:sym typeface="Symbol" pitchFamily="18" charset="2"/>
                </a:rPr>
                <a:t>a</a:t>
              </a:r>
              <a:endParaRPr lang="en-US" sz="2800" i="1" baseline="-25000" dirty="0"/>
            </a:p>
          </p:txBody>
        </p:sp>
        <p:sp>
          <p:nvSpPr>
            <p:cNvPr id="18" name="Text Box 202"/>
            <p:cNvSpPr txBox="1">
              <a:spLocks noChangeArrowheads="1"/>
            </p:cNvSpPr>
            <p:nvPr/>
          </p:nvSpPr>
          <p:spPr bwMode="auto">
            <a:xfrm>
              <a:off x="4080161" y="3050915"/>
              <a:ext cx="230724" cy="23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ym typeface="Symbol" pitchFamily="18" charset="2"/>
                </a:rPr>
                <a:t></a:t>
              </a:r>
              <a:r>
                <a:rPr lang="en-US" sz="2800" i="1" baseline="-25000" dirty="0">
                  <a:sym typeface="Symbol" pitchFamily="18" charset="2"/>
                </a:rPr>
                <a:t>s</a:t>
              </a:r>
              <a:endParaRPr lang="en-US" sz="2800" i="1" baseline="-25000" dirty="0"/>
            </a:p>
          </p:txBody>
        </p:sp>
        <p:sp>
          <p:nvSpPr>
            <p:cNvPr id="19" name="Text Box 203"/>
            <p:cNvSpPr txBox="1">
              <a:spLocks noChangeArrowheads="1"/>
            </p:cNvSpPr>
            <p:nvPr/>
          </p:nvSpPr>
          <p:spPr bwMode="auto">
            <a:xfrm>
              <a:off x="4582956" y="3386111"/>
              <a:ext cx="495859" cy="203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532 nm</a:t>
              </a:r>
            </a:p>
          </p:txBody>
        </p:sp>
      </p:grpSp>
      <p:sp>
        <p:nvSpPr>
          <p:cNvPr id="22" name="Text Box 198"/>
          <p:cNvSpPr txBox="1">
            <a:spLocks noChangeArrowheads="1"/>
          </p:cNvSpPr>
          <p:nvPr/>
        </p:nvSpPr>
        <p:spPr bwMode="auto">
          <a:xfrm>
            <a:off x="5257800" y="2590800"/>
            <a:ext cx="3505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/>
              <a:t>Generated Light Intensity highest when both channels interfere constructively and lowest when they interfere destructively.</a:t>
            </a:r>
            <a:endParaRPr lang="en-US" sz="2400" dirty="0"/>
          </a:p>
        </p:txBody>
      </p:sp>
      <p:sp>
        <p:nvSpPr>
          <p:cNvPr id="23" name="Text Box 198"/>
          <p:cNvSpPr txBox="1">
            <a:spLocks noChangeArrowheads="1"/>
          </p:cNvSpPr>
          <p:nvPr/>
        </p:nvSpPr>
        <p:spPr bwMode="auto">
          <a:xfrm>
            <a:off x="685800" y="1524000"/>
            <a:ext cx="350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sz="2400" dirty="0" smtClean="0"/>
              <a:t>χ</a:t>
            </a:r>
            <a:r>
              <a:rPr lang="en-US" sz="2400" baseline="30000" dirty="0" smtClean="0"/>
              <a:t>(2)</a:t>
            </a:r>
            <a:r>
              <a:rPr lang="en-US" sz="2400" dirty="0" smtClean="0"/>
              <a:t> non-linear processes in BBO crystal</a:t>
            </a:r>
            <a:endParaRPr lang="en-US" sz="2400" dirty="0"/>
          </a:p>
        </p:txBody>
      </p:sp>
      <p:graphicFrame>
        <p:nvGraphicFramePr>
          <p:cNvPr id="74754" name="Object 2"/>
          <p:cNvGraphicFramePr>
            <a:graphicFrameLocks noChangeAspect="1"/>
          </p:cNvGraphicFramePr>
          <p:nvPr/>
        </p:nvGraphicFramePr>
        <p:xfrm>
          <a:off x="3886200" y="2667000"/>
          <a:ext cx="357187" cy="381000"/>
        </p:xfrm>
        <a:graphic>
          <a:graphicData uri="http://schemas.openxmlformats.org/presentationml/2006/ole">
            <p:oleObj spid="_x0000_s74754" name="Equation" r:id="rId3" imgW="190500" imgH="203200" progId="Equation.3">
              <p:embed/>
            </p:oleObj>
          </a:graphicData>
        </a:graphic>
      </p:graphicFrame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3875088" y="6172200"/>
          <a:ext cx="381000" cy="381000"/>
        </p:xfrm>
        <a:graphic>
          <a:graphicData uri="http://schemas.openxmlformats.org/presentationml/2006/ole">
            <p:oleObj spid="_x0000_s74755" name="Equation" r:id="rId4" imgW="2032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Modulation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762000" y="1676400"/>
            <a:ext cx="7620000" cy="1600200"/>
            <a:chOff x="762000" y="2667000"/>
            <a:chExt cx="7620000" cy="1600200"/>
          </a:xfrm>
        </p:grpSpPr>
        <p:sp>
          <p:nvSpPr>
            <p:cNvPr id="3" name="Rectangle 2"/>
            <p:cNvSpPr/>
            <p:nvPr/>
          </p:nvSpPr>
          <p:spPr>
            <a:xfrm>
              <a:off x="2743200" y="2667000"/>
              <a:ext cx="3200400" cy="1600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62000" y="3048000"/>
              <a:ext cx="6858000" cy="915988"/>
              <a:chOff x="762000" y="3048000"/>
              <a:chExt cx="6858000" cy="915988"/>
            </a:xfrm>
            <a:effectLst/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762000" y="3505200"/>
                <a:ext cx="14478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>
                <a:off x="6172200" y="3505200"/>
                <a:ext cx="14478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6172200" y="3733800"/>
                <a:ext cx="8382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6172200" y="3276600"/>
                <a:ext cx="8382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6172200" y="3962400"/>
                <a:ext cx="5334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6172200" y="3048000"/>
                <a:ext cx="533400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>
                <a:glow rad="88900">
                  <a:schemeClr val="accent2">
                    <a:lumMod val="60000"/>
                    <a:lumOff val="40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4038600" y="3124200"/>
            <a:ext cx="565150" cy="598394"/>
          </p:xfrm>
          <a:graphic>
            <a:graphicData uri="http://schemas.openxmlformats.org/presentationml/2006/ole">
              <p:oleObj spid="_x0000_s1026" name="Equation" r:id="rId3" imgW="215640" imgH="228600" progId="Equation.3">
                <p:embed/>
              </p:oleObj>
            </a:graphicData>
          </a:graphic>
        </p:graphicFrame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1143000" y="2895600"/>
            <a:ext cx="498475" cy="598488"/>
          </p:xfrm>
          <a:graphic>
            <a:graphicData uri="http://schemas.openxmlformats.org/presentationml/2006/ole">
              <p:oleObj spid="_x0000_s1027" name="Equation" r:id="rId4" imgW="190440" imgH="228600" progId="Equation.3">
                <p:embed/>
              </p:oleObj>
            </a:graphicData>
          </a:graphic>
        </p:graphicFrame>
        <p:graphicFrame>
          <p:nvGraphicFramePr>
            <p:cNvPr id="1028" name="Object 4"/>
            <p:cNvGraphicFramePr>
              <a:graphicFrameLocks noChangeAspect="1"/>
            </p:cNvGraphicFramePr>
            <p:nvPr/>
          </p:nvGraphicFramePr>
          <p:xfrm>
            <a:off x="8001000" y="3276600"/>
            <a:ext cx="381000" cy="457443"/>
          </p:xfrm>
          <a:graphic>
            <a:graphicData uri="http://schemas.openxmlformats.org/presentationml/2006/ole">
              <p:oleObj spid="_x0000_s1028" name="Equation" r:id="rId5" imgW="190440" imgH="228600" progId="Equation.3">
                <p:embed/>
              </p:oleObj>
            </a:graphicData>
          </a:graphic>
        </p:graphicFrame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7086600" y="2971800"/>
            <a:ext cx="1016000" cy="457200"/>
          </p:xfrm>
          <a:graphic>
            <a:graphicData uri="http://schemas.openxmlformats.org/presentationml/2006/ole">
              <p:oleObj spid="_x0000_s1029" name="Equation" r:id="rId6" imgW="507960" imgH="228600" progId="Equation.3">
                <p:embed/>
              </p:oleObj>
            </a:graphicData>
          </a:graphic>
        </p:graphicFrame>
        <p:graphicFrame>
          <p:nvGraphicFramePr>
            <p:cNvPr id="1030" name="Object 6"/>
            <p:cNvGraphicFramePr>
              <a:graphicFrameLocks noChangeAspect="1"/>
            </p:cNvGraphicFramePr>
            <p:nvPr/>
          </p:nvGraphicFramePr>
          <p:xfrm>
            <a:off x="6781800" y="3810000"/>
            <a:ext cx="1168400" cy="457200"/>
          </p:xfrm>
          <a:graphic>
            <a:graphicData uri="http://schemas.openxmlformats.org/presentationml/2006/ole">
              <p:oleObj spid="_x0000_s1030" name="Equation" r:id="rId7" imgW="583920" imgH="228600" progId="Equation.3">
                <p:embed/>
              </p:oleObj>
            </a:graphicData>
          </a:graphic>
        </p:graphicFrame>
        <p:graphicFrame>
          <p:nvGraphicFramePr>
            <p:cNvPr id="1031" name="Object 7"/>
            <p:cNvGraphicFramePr>
              <a:graphicFrameLocks noChangeAspect="1"/>
            </p:cNvGraphicFramePr>
            <p:nvPr/>
          </p:nvGraphicFramePr>
          <p:xfrm>
            <a:off x="7086600" y="3505200"/>
            <a:ext cx="1016000" cy="457200"/>
          </p:xfrm>
          <a:graphic>
            <a:graphicData uri="http://schemas.openxmlformats.org/presentationml/2006/ole">
              <p:oleObj spid="_x0000_s1031" name="Equation" r:id="rId8" imgW="507960" imgH="228600" progId="Equation.3">
                <p:embed/>
              </p:oleObj>
            </a:graphicData>
          </a:graphic>
        </p:graphicFrame>
        <p:graphicFrame>
          <p:nvGraphicFramePr>
            <p:cNvPr id="1032" name="Object 8"/>
            <p:cNvGraphicFramePr>
              <a:graphicFrameLocks noChangeAspect="1"/>
            </p:cNvGraphicFramePr>
            <p:nvPr/>
          </p:nvGraphicFramePr>
          <p:xfrm>
            <a:off x="6781800" y="2667000"/>
            <a:ext cx="1168400" cy="457200"/>
          </p:xfrm>
          <a:graphic>
            <a:graphicData uri="http://schemas.openxmlformats.org/presentationml/2006/ole">
              <p:oleObj spid="_x0000_s1032" name="Equation" r:id="rId9" imgW="583920" imgH="228600" progId="Equation.3">
                <p:embed/>
              </p:oleObj>
            </a:graphicData>
          </a:graphic>
        </p:graphicFrame>
      </p:grpSp>
      <p:pic>
        <p:nvPicPr>
          <p:cNvPr id="25" name="Picture 24" descr="sideband1.bmp"/>
          <p:cNvPicPr>
            <a:picLocks noChangeAspect="1"/>
          </p:cNvPicPr>
          <p:nvPr/>
        </p:nvPicPr>
        <p:blipFill>
          <a:blip r:embed="rId10" cstate="print"/>
          <a:srcRect l="12500" t="7143" r="8929" b="9524"/>
          <a:stretch>
            <a:fillRect/>
          </a:stretch>
        </p:blipFill>
        <p:spPr>
          <a:xfrm>
            <a:off x="5410200" y="3581400"/>
            <a:ext cx="3352800" cy="2667000"/>
          </a:xfrm>
          <a:prstGeom prst="rect">
            <a:avLst/>
          </a:prstGeom>
        </p:spPr>
      </p:pic>
      <p:pic>
        <p:nvPicPr>
          <p:cNvPr id="26" name="Picture 25" descr="sideband2.bmp"/>
          <p:cNvPicPr>
            <a:picLocks noChangeAspect="1"/>
          </p:cNvPicPr>
          <p:nvPr/>
        </p:nvPicPr>
        <p:blipFill>
          <a:blip r:embed="rId11" cstate="print"/>
          <a:srcRect l="12500" t="7143" r="8929" b="9524"/>
          <a:stretch>
            <a:fillRect/>
          </a:stretch>
        </p:blipFill>
        <p:spPr>
          <a:xfrm>
            <a:off x="609600" y="3581400"/>
            <a:ext cx="3352800" cy="2667000"/>
          </a:xfrm>
          <a:prstGeom prst="rect">
            <a:avLst/>
          </a:prstGeom>
          <a:noFill/>
        </p:spPr>
      </p:pic>
      <p:graphicFrame>
        <p:nvGraphicFramePr>
          <p:cNvPr id="27" name="Object 3"/>
          <p:cNvGraphicFramePr>
            <a:graphicFrameLocks noChangeAspect="1"/>
          </p:cNvGraphicFramePr>
          <p:nvPr/>
        </p:nvGraphicFramePr>
        <p:xfrm>
          <a:off x="1981200" y="6248400"/>
          <a:ext cx="415924" cy="499374"/>
        </p:xfrm>
        <a:graphic>
          <a:graphicData uri="http://schemas.openxmlformats.org/presentationml/2006/ole">
            <p:oleObj spid="_x0000_s1033" name="Equation" r:id="rId12" imgW="190440" imgH="228600" progId="Equation.3">
              <p:embed/>
            </p:oleObj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6858000" y="6259512"/>
          <a:ext cx="498475" cy="598488"/>
        </p:xfrm>
        <a:graphic>
          <a:graphicData uri="http://schemas.openxmlformats.org/presentationml/2006/ole">
            <p:oleObj spid="_x0000_s1034" name="Equation" r:id="rId13" imgW="190440" imgH="228600" progId="Equation.3">
              <p:embed/>
            </p:oleObj>
          </a:graphicData>
        </a:graphic>
      </p:graphicFrame>
      <p:cxnSp>
        <p:nvCxnSpPr>
          <p:cNvPr id="30" name="Straight Arrow Connector 29"/>
          <p:cNvCxnSpPr/>
          <p:nvPr/>
        </p:nvCxnSpPr>
        <p:spPr>
          <a:xfrm>
            <a:off x="7086600" y="50292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7162800" y="4572000"/>
          <a:ext cx="381000" cy="403412"/>
        </p:xfrm>
        <a:graphic>
          <a:graphicData uri="http://schemas.openxmlformats.org/presentationml/2006/ole">
            <p:oleObj spid="_x0000_s1035" name="Equation" r:id="rId14" imgW="215640" imgH="228600" progId="Equation.3">
              <p:embed/>
            </p:oleObj>
          </a:graphicData>
        </a:graphic>
      </p:graphicFrame>
      <p:cxnSp>
        <p:nvCxnSpPr>
          <p:cNvPr id="34" name="Straight Arrow Connector 33"/>
          <p:cNvCxnSpPr/>
          <p:nvPr/>
        </p:nvCxnSpPr>
        <p:spPr>
          <a:xfrm>
            <a:off x="533400" y="6324600"/>
            <a:ext cx="3505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-914400" y="4800600"/>
            <a:ext cx="274399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3962400" y="6324600"/>
          <a:ext cx="333375" cy="306387"/>
        </p:xfrm>
        <a:graphic>
          <a:graphicData uri="http://schemas.openxmlformats.org/presentationml/2006/ole">
            <p:oleObj spid="_x0000_s1036" name="Equation" r:id="rId15" imgW="152280" imgH="139680" progId="Equation.3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152400" y="3505200"/>
          <a:ext cx="277812" cy="361950"/>
        </p:xfrm>
        <a:graphic>
          <a:graphicData uri="http://schemas.openxmlformats.org/presentationml/2006/ole">
            <p:oleObj spid="_x0000_s1037" name="Equation" r:id="rId16" imgW="126720" imgH="164880" progId="Equation.3">
              <p:embed/>
            </p:oleObj>
          </a:graphicData>
        </a:graphic>
      </p:graphicFrame>
      <p:cxnSp>
        <p:nvCxnSpPr>
          <p:cNvPr id="44" name="Straight Arrow Connector 43"/>
          <p:cNvCxnSpPr/>
          <p:nvPr/>
        </p:nvCxnSpPr>
        <p:spPr>
          <a:xfrm>
            <a:off x="5381625" y="6324600"/>
            <a:ext cx="3505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3856831" y="4800600"/>
            <a:ext cx="274399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6" name="Object 12"/>
          <p:cNvGraphicFramePr>
            <a:graphicFrameLocks noChangeAspect="1"/>
          </p:cNvGraphicFramePr>
          <p:nvPr/>
        </p:nvGraphicFramePr>
        <p:xfrm>
          <a:off x="8810625" y="6324600"/>
          <a:ext cx="333375" cy="306387"/>
        </p:xfrm>
        <a:graphic>
          <a:graphicData uri="http://schemas.openxmlformats.org/presentationml/2006/ole">
            <p:oleObj spid="_x0000_s1038" name="Equation" r:id="rId17" imgW="152280" imgH="139680" progId="Equation.3">
              <p:embed/>
            </p:oleObj>
          </a:graphicData>
        </a:graphic>
      </p:graphicFrame>
      <p:graphicFrame>
        <p:nvGraphicFramePr>
          <p:cNvPr id="47" name="Object 13"/>
          <p:cNvGraphicFramePr>
            <a:graphicFrameLocks noChangeAspect="1"/>
          </p:cNvGraphicFramePr>
          <p:nvPr/>
        </p:nvGraphicFramePr>
        <p:xfrm>
          <a:off x="4953000" y="3505200"/>
          <a:ext cx="277812" cy="361950"/>
        </p:xfrm>
        <a:graphic>
          <a:graphicData uri="http://schemas.openxmlformats.org/presentationml/2006/ole">
            <p:oleObj spid="_x0000_s1039" name="Equation" r:id="rId18" imgW="12672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3124200" y="2209800"/>
            <a:ext cx="3048000" cy="0"/>
          </a:xfrm>
          <a:prstGeom prst="line">
            <a:avLst/>
          </a:prstGeom>
          <a:ln w="1270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098927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5867400" y="1905000"/>
            <a:ext cx="609600" cy="609600"/>
          </a:xfrm>
          <a:prstGeom prst="ellipse">
            <a:avLst/>
          </a:prstGeom>
          <a:solidFill>
            <a:srgbClr val="FFA015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 prstMaterial="metal">
            <a:bevelT w="209550" h="24765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048000" y="1371600"/>
            <a:ext cx="1066800" cy="838200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3124200" y="1524000"/>
            <a:ext cx="1447800" cy="685800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124200" y="1905000"/>
            <a:ext cx="1752600" cy="304800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6DC18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Isosceles Triangle 6"/>
          <p:cNvSpPr/>
          <p:nvPr/>
        </p:nvSpPr>
        <p:spPr>
          <a:xfrm>
            <a:off x="2362200" y="1828800"/>
            <a:ext cx="1060704" cy="914400"/>
          </a:xfrm>
          <a:prstGeom prst="triangl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8991197" lon="18494660" rev="3754538"/>
            </a:camera>
            <a:lightRig rig="threePt" dir="t">
              <a:rot lat="0" lon="0" rev="0"/>
            </a:lightRig>
          </a:scene3d>
          <a:sp3d extrusionH="6858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2247900" y="2781300"/>
            <a:ext cx="533400" cy="3048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981200" y="3048000"/>
            <a:ext cx="609600" cy="609600"/>
          </a:xfrm>
          <a:prstGeom prst="ellipse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21571635" lon="1361183" rev="2296682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1866900" y="3467100"/>
            <a:ext cx="533400" cy="3048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1371600" y="4038600"/>
            <a:ext cx="762000" cy="4572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219200" y="4343400"/>
            <a:ext cx="609600" cy="609600"/>
          </a:xfrm>
          <a:prstGeom prst="ellipse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21571635" lon="1361183" rev="2296682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419100" y="4914900"/>
            <a:ext cx="1371600" cy="83820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 rot="20976311">
            <a:off x="8197143" y="4387144"/>
            <a:ext cx="533400" cy="533400"/>
          </a:xfrm>
          <a:prstGeom prst="ellipse">
            <a:avLst/>
          </a:prstGeom>
          <a:ln>
            <a:noFill/>
          </a:ln>
          <a:effectLst/>
          <a:scene3d>
            <a:camera prst="perspectiveFront" fov="5100000">
              <a:rot lat="19558" lon="3485459" rev="765159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20976311">
            <a:off x="7739944" y="3853744"/>
            <a:ext cx="533400" cy="533400"/>
          </a:xfrm>
          <a:prstGeom prst="ellipse">
            <a:avLst/>
          </a:prstGeom>
          <a:ln>
            <a:noFill/>
          </a:ln>
          <a:effectLst/>
          <a:scene3d>
            <a:camera prst="perspectiveFront" fov="5100000">
              <a:rot lat="377637" lon="2337672" rev="998178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20976311">
            <a:off x="7130344" y="3548943"/>
            <a:ext cx="533400" cy="533400"/>
          </a:xfrm>
          <a:prstGeom prst="ellipse">
            <a:avLst/>
          </a:prstGeom>
          <a:ln>
            <a:noFill/>
          </a:ln>
          <a:effectLst/>
          <a:scene3d>
            <a:camera prst="perspectiveFront" fov="5100000">
              <a:rot lat="543288" lon="1755708" rev="920257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Coherence of the Beams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362200" y="5725885"/>
            <a:ext cx="1143000" cy="1"/>
          </a:xfrm>
          <a:prstGeom prst="line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lumMod val="40000"/>
                <a:lumOff val="60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133600" y="54102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505200" y="54102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657600" y="5715000"/>
            <a:ext cx="1676400" cy="2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Isosceles Triangle 21"/>
          <p:cNvSpPr/>
          <p:nvPr/>
        </p:nvSpPr>
        <p:spPr>
          <a:xfrm>
            <a:off x="5410200" y="4953000"/>
            <a:ext cx="1060704" cy="914400"/>
          </a:xfrm>
          <a:prstGeom prst="triangl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3046846" lon="2709156" rev="13785256"/>
            </a:camera>
            <a:lightRig rig="threePt" dir="t">
              <a:rot lat="0" lon="0" rev="0"/>
            </a:lightRig>
          </a:scene3d>
          <a:sp3d extrusionH="6858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172200" y="4114800"/>
            <a:ext cx="1828800" cy="1295402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172200" y="4648200"/>
            <a:ext cx="2209800" cy="762002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6019799" y="3962401"/>
            <a:ext cx="1524002" cy="1219200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6DC18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5676900" y="4305300"/>
            <a:ext cx="2209800" cy="1219200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6DC18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 flipH="1" flipV="1">
            <a:off x="6096000" y="4191000"/>
            <a:ext cx="1981200" cy="1828800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6172200" y="4648200"/>
            <a:ext cx="2209800" cy="1447800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7200" y="6096000"/>
            <a:ext cx="5562600" cy="0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6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 rot="20976311">
            <a:off x="196144" y="5834943"/>
            <a:ext cx="533400" cy="533400"/>
          </a:xfrm>
          <a:prstGeom prst="ellipse">
            <a:avLst/>
          </a:prstGeom>
          <a:ln>
            <a:noFill/>
          </a:ln>
          <a:effectLst/>
          <a:scene3d>
            <a:camera prst="perspectiveFront" fov="5100000">
              <a:rot lat="19558" lon="3485459" rev="165159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752600" y="3657600"/>
            <a:ext cx="457200" cy="457200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  <a:scene3d>
            <a:camera prst="orthographicFront">
              <a:rot lat="869325" lon="929042" rev="20400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52400" y="3581400"/>
            <a:ext cx="163313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BBO Crystal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1981200" y="4343400"/>
            <a:ext cx="224632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Achromatic Lens</a:t>
            </a:r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6553200" y="1981200"/>
            <a:ext cx="216636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Photon Counter</a:t>
            </a:r>
            <a:endParaRPr lang="en-US" sz="2400" dirty="0"/>
          </a:p>
        </p:txBody>
      </p:sp>
      <p:sp>
        <p:nvSpPr>
          <p:cNvPr id="35" name="Rectangle 34"/>
          <p:cNvSpPr/>
          <p:nvPr/>
        </p:nvSpPr>
        <p:spPr>
          <a:xfrm>
            <a:off x="6858000" y="3962400"/>
            <a:ext cx="4572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>
              <a:rot lat="869325" lon="929042" rev="86314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590800" y="3276600"/>
            <a:ext cx="222849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Collimating Lens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2438400" y="5029200"/>
            <a:ext cx="943137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Cavity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5410200" y="3810000"/>
            <a:ext cx="150473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Glass Slide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4724400" y="2286000"/>
            <a:ext cx="12954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532 nm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Coherence of the Beams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676400" y="2590800"/>
            <a:ext cx="4899991" cy="3886200"/>
            <a:chOff x="1419225" y="1828800"/>
            <a:chExt cx="4054475" cy="3552825"/>
          </a:xfrm>
        </p:grpSpPr>
        <p:pic>
          <p:nvPicPr>
            <p:cNvPr id="3" name="Picture 6" descr="E:\Programs\Matlab\work\2010 work\Tyler's CW vibrational paper\March_4_2010_data_run3_plot2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1828800"/>
              <a:ext cx="3721100" cy="3289300"/>
            </a:xfrm>
            <a:prstGeom prst="rect">
              <a:avLst/>
            </a:prstGeom>
            <a:noFill/>
          </p:spPr>
        </p:pic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2847975" y="5045075"/>
              <a:ext cx="1876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" charset="0"/>
                </a:rPr>
                <a:t>phase change (2</a:t>
              </a:r>
              <a:r>
                <a:rPr lang="en-US" sz="1600">
                  <a:latin typeface="Arial" charset="0"/>
                  <a:sym typeface="Symbol" pitchFamily="18" charset="2"/>
                </a:rPr>
                <a:t>)</a:t>
              </a:r>
              <a:endParaRPr lang="en-US" sz="1600">
                <a:latin typeface="Arial" charset="0"/>
              </a:endParaRPr>
            </a:p>
          </p:txBody>
        </p: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 rot="16200000">
              <a:off x="484187" y="3236913"/>
              <a:ext cx="22066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Arial" charset="0"/>
                </a:rPr>
                <a:t>photon counts (x1000</a:t>
              </a:r>
              <a:r>
                <a:rPr lang="en-US" sz="1600">
                  <a:latin typeface="Arial" charset="0"/>
                  <a:sym typeface="Symbol" pitchFamily="18" charset="2"/>
                </a:rPr>
                <a:t>)</a:t>
              </a:r>
              <a:endParaRPr lang="en-US" sz="1600">
                <a:latin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38200" y="1447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Measured 532 nm light intensity as function of the relative phase of the sidebands.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Waveform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057400" y="2667000"/>
            <a:ext cx="4495800" cy="3544888"/>
            <a:chOff x="76200" y="425450"/>
            <a:chExt cx="4495800" cy="3544888"/>
          </a:xfrm>
        </p:grpSpPr>
        <p:pic>
          <p:nvPicPr>
            <p:cNvPr id="4" name="Picture 3" descr="E:\Programs\Matlab\work\2010 work\Tyler's CW vibrational paper\single_cycle_pulses_plot1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3700" y="425450"/>
              <a:ext cx="4178300" cy="3263900"/>
            </a:xfrm>
            <a:prstGeom prst="rect">
              <a:avLst/>
            </a:prstGeom>
            <a:noFill/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193925" y="3633788"/>
              <a:ext cx="987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Arial" pitchFamily="-105" charset="0"/>
                </a:rPr>
                <a:t>Time (fs)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 rot="16200000">
              <a:off x="-521494" y="1867694"/>
              <a:ext cx="15319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Arial" pitchFamily="-105" charset="0"/>
                </a:rPr>
                <a:t>Intensity (a. u.)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38200" y="1447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Inferred temporal waveform generated by setting beam amplitudes equal and </a:t>
            </a:r>
            <a:r>
              <a:rPr lang="en-US" sz="2400" dirty="0" err="1" smtClean="0"/>
              <a:t>phasematching</a:t>
            </a:r>
            <a:r>
              <a:rPr lang="en-US" sz="2400" dirty="0" smtClean="0"/>
              <a:t> beams.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Work: Cooling the Cavity with Liquid Nitrogen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676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Population in |</a:t>
            </a:r>
            <a:r>
              <a:rPr lang="en-US" dirty="0" err="1" smtClean="0"/>
              <a:t>v</a:t>
            </a:r>
            <a:r>
              <a:rPr lang="en-US" dirty="0" smtClean="0"/>
              <a:t> = 0, J = 0&gt; state is increased by a factor of 3.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729737" y="4006334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Population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5562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Quantum Number</a:t>
            </a:r>
            <a:endParaRPr lang="en-US" dirty="0"/>
          </a:p>
        </p:txBody>
      </p:sp>
      <p:grpSp>
        <p:nvGrpSpPr>
          <p:cNvPr id="3" name="Group 21"/>
          <p:cNvGrpSpPr/>
          <p:nvPr/>
        </p:nvGrpSpPr>
        <p:grpSpPr>
          <a:xfrm>
            <a:off x="4343401" y="1600200"/>
            <a:ext cx="4800599" cy="4255532"/>
            <a:chOff x="4343401" y="1600200"/>
            <a:chExt cx="4800599" cy="4255532"/>
          </a:xfrm>
        </p:grpSpPr>
        <p:graphicFrame>
          <p:nvGraphicFramePr>
            <p:cNvPr id="5" name="Chart 4"/>
            <p:cNvGraphicFramePr/>
            <p:nvPr/>
          </p:nvGraphicFramePr>
          <p:xfrm>
            <a:off x="4572000" y="28956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5029200" y="1600200"/>
              <a:ext cx="3505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Doppler </a:t>
              </a:r>
              <a:r>
                <a:rPr lang="en-US" dirty="0" err="1" smtClean="0"/>
                <a:t>linewidth</a:t>
              </a:r>
              <a:r>
                <a:rPr lang="en-US" dirty="0" smtClean="0"/>
                <a:t> narrowed from 530 MHz to 260 MHz, increasing the number of interacting molecules by factor of 2. 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48400" y="54864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Frequency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3308866" y="4006334"/>
              <a:ext cx="2438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Pump Absorption (</a:t>
              </a:r>
              <a:r>
                <a:rPr lang="en-US" dirty="0" err="1" smtClean="0"/>
                <a:t>a.u</a:t>
              </a:r>
              <a:r>
                <a:rPr lang="en-US" dirty="0" smtClean="0"/>
                <a:t>.) 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6248400" y="4953000"/>
              <a:ext cx="304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>
              <a:off x="7162800" y="4953000"/>
              <a:ext cx="3048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400800" y="4419600"/>
              <a:ext cx="304800" cy="1588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7010400" y="4419600"/>
              <a:ext cx="304800" cy="1588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315200" y="4191000"/>
              <a:ext cx="1020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60066"/>
                  </a:solidFill>
                </a:rPr>
                <a:t>260 MHz</a:t>
              </a:r>
              <a:endParaRPr lang="en-US" dirty="0">
                <a:solidFill>
                  <a:srgbClr val="660066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67600" y="4724400"/>
              <a:ext cx="1020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530 MHz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7" name="Chart 16"/>
          <p:cNvGraphicFramePr/>
          <p:nvPr/>
        </p:nvGraphicFramePr>
        <p:xfrm>
          <a:off x="381000" y="2590800"/>
          <a:ext cx="3886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0" name="Straight Connector 19"/>
          <p:cNvCxnSpPr/>
          <p:nvPr/>
        </p:nvCxnSpPr>
        <p:spPr>
          <a:xfrm>
            <a:off x="2514600" y="6172200"/>
            <a:ext cx="7620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514600" y="6477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76600" y="601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70K molecules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276600" y="6324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Room temperature molecules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Work: Cooling the Cavity with Liquid Nitrogen</a:t>
            </a:r>
            <a:endParaRPr lang="en-US" dirty="0"/>
          </a:p>
        </p:txBody>
      </p:sp>
      <p:pic>
        <p:nvPicPr>
          <p:cNvPr id="3" name="Picture 2" descr="P9030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600200"/>
            <a:ext cx="36576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Work: Cooling the Cavity with Liquid Nitrogen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905000" y="3200400"/>
            <a:ext cx="4876800" cy="3036332"/>
            <a:chOff x="1981200" y="3352800"/>
            <a:chExt cx="4876800" cy="3036332"/>
          </a:xfrm>
        </p:grpSpPr>
        <p:graphicFrame>
          <p:nvGraphicFramePr>
            <p:cNvPr id="3" name="Chart 2"/>
            <p:cNvGraphicFramePr/>
            <p:nvPr/>
          </p:nvGraphicFramePr>
          <p:xfrm>
            <a:off x="2286000" y="33528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3352800" y="60198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Wavelength (nm)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908566" y="4425434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Intensity (</a:t>
              </a:r>
              <a:r>
                <a:rPr lang="en-US" dirty="0" err="1" smtClean="0"/>
                <a:t>a.u</a:t>
              </a:r>
              <a:r>
                <a:rPr lang="en-US" dirty="0" smtClean="0"/>
                <a:t>.; dB scale)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00400" y="2438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Pump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3505200" y="29718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12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Anti-Stokes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2514600" y="3352800"/>
            <a:ext cx="16002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362200" y="2057400"/>
          <a:ext cx="1452562" cy="381000"/>
        </p:xfrm>
        <a:graphic>
          <a:graphicData uri="http://schemas.openxmlformats.org/presentationml/2006/ole">
            <p:oleObj spid="_x0000_s37890" name="Equation" r:id="rId4" imgW="774700" imgH="2032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85800" y="1524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Raman generation in a cold cavity</a:t>
            </a:r>
            <a:endParaRPr lang="en-US" dirty="0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5105400" y="2057400"/>
          <a:ext cx="1452562" cy="381000"/>
        </p:xfrm>
        <a:graphic>
          <a:graphicData uri="http://schemas.openxmlformats.org/presentationml/2006/ole">
            <p:oleObj spid="_x0000_s37891" name="Equation" r:id="rId5" imgW="774700" imgH="203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4191000" y="2286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15000" y="259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Stokes Beams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10800000" flipV="1">
            <a:off x="4495800" y="2819400"/>
            <a:ext cx="1143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4800600" y="28194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991100" y="28575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4419600" y="3657600"/>
            <a:ext cx="20574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2400" y="6248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pressure approximately .04 atm.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Work: Cooling the Cavity with Liquid Nitrogen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905000" y="3200400"/>
            <a:ext cx="4495800" cy="3036332"/>
            <a:chOff x="1981200" y="3352800"/>
            <a:chExt cx="4495800" cy="3036332"/>
          </a:xfrm>
        </p:grpSpPr>
        <p:sp>
          <p:nvSpPr>
            <p:cNvPr id="4" name="TextBox 3"/>
            <p:cNvSpPr txBox="1"/>
            <p:nvPr/>
          </p:nvSpPr>
          <p:spPr>
            <a:xfrm>
              <a:off x="3352800" y="60198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Wavelength (nm)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908566" y="4425434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Intensity (</a:t>
              </a:r>
              <a:r>
                <a:rPr lang="en-US" dirty="0" err="1" smtClean="0"/>
                <a:t>a.u</a:t>
              </a:r>
              <a:r>
                <a:rPr lang="en-US" dirty="0" smtClean="0"/>
                <a:t>.; dB scale)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05000" y="2667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Pump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2209800" y="32766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762000" y="2057400"/>
          <a:ext cx="1219200" cy="319790"/>
        </p:xfrm>
        <a:graphic>
          <a:graphicData uri="http://schemas.openxmlformats.org/presentationml/2006/ole">
            <p:oleObj spid="_x0000_s38914" name="Equation" r:id="rId3" imgW="774700" imgH="2032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85800" y="1524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Raman generation in a cold cavity</a:t>
            </a:r>
            <a:endParaRPr lang="en-US" dirty="0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048000" y="2057400"/>
          <a:ext cx="1219200" cy="319790"/>
        </p:xfrm>
        <a:graphic>
          <a:graphicData uri="http://schemas.openxmlformats.org/presentationml/2006/ole">
            <p:oleObj spid="_x0000_s38915" name="Equation" r:id="rId4" imgW="774700" imgH="203200" progId="Equation.3">
              <p:embed/>
            </p:oleObj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2133600" y="2209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43200" y="2667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Stokes Beams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2895600" y="32004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2933700" y="33147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438400" y="3962400"/>
            <a:ext cx="19050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6400800" y="3124200"/>
            <a:ext cx="10668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2400" y="6248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pressure approximately .3 atm.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1" name="Chart 20"/>
          <p:cNvGraphicFramePr/>
          <p:nvPr/>
        </p:nvGraphicFramePr>
        <p:xfrm>
          <a:off x="2286000" y="3276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791200" y="2743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Vibrational</a:t>
            </a:r>
            <a:r>
              <a:rPr lang="en-US" dirty="0" smtClean="0"/>
              <a:t> Stokes Beam</a:t>
            </a:r>
            <a:endParaRPr lang="en-US" dirty="0"/>
          </a:p>
        </p:txBody>
      </p:sp>
      <p:graphicFrame>
        <p:nvGraphicFramePr>
          <p:cNvPr id="33" name="Object 2"/>
          <p:cNvGraphicFramePr>
            <a:graphicFrameLocks noChangeAspect="1"/>
          </p:cNvGraphicFramePr>
          <p:nvPr/>
        </p:nvGraphicFramePr>
        <p:xfrm>
          <a:off x="5029200" y="2057400"/>
          <a:ext cx="1219200" cy="319790"/>
        </p:xfrm>
        <a:graphic>
          <a:graphicData uri="http://schemas.openxmlformats.org/presentationml/2006/ole">
            <p:oleObj spid="_x0000_s38916" name="Equation" r:id="rId6" imgW="774700" imgH="203200" progId="Equation.3">
              <p:embed/>
            </p:oleObj>
          </a:graphicData>
        </a:graphic>
      </p:graphicFrame>
      <p:graphicFrame>
        <p:nvGraphicFramePr>
          <p:cNvPr id="34" name="Object 3"/>
          <p:cNvGraphicFramePr>
            <a:graphicFrameLocks noChangeAspect="1"/>
          </p:cNvGraphicFramePr>
          <p:nvPr/>
        </p:nvGraphicFramePr>
        <p:xfrm>
          <a:off x="7334250" y="2057400"/>
          <a:ext cx="1179513" cy="319088"/>
        </p:xfrm>
        <a:graphic>
          <a:graphicData uri="http://schemas.openxmlformats.org/presentationml/2006/ole">
            <p:oleObj spid="_x0000_s38917" name="Equation" r:id="rId7" imgW="749300" imgH="20320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>
            <a:off x="6400800" y="22098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495800" y="19812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&amp;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 rot="13455259">
            <a:off x="753451" y="4944451"/>
            <a:ext cx="326738" cy="326738"/>
          </a:xfrm>
          <a:prstGeom prst="ellipse">
            <a:avLst/>
          </a:prstGeom>
          <a:solidFill>
            <a:srgbClr val="FFFF00"/>
          </a:solidFill>
          <a:effectLst/>
          <a:scene3d>
            <a:camera prst="orthographicFront">
              <a:rot lat="0" lon="3299981" rev="2700000"/>
            </a:camera>
            <a:lightRig rig="threePt" dir="t"/>
          </a:scene3d>
          <a:sp3d extrusionH="76200" contourW="12700">
            <a:bevelT prst="slope"/>
            <a:extrusionClr>
              <a:srgbClr val="FFC000"/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endCxn id="5" idx="2"/>
          </p:cNvCxnSpPr>
          <p:nvPr/>
        </p:nvCxnSpPr>
        <p:spPr>
          <a:xfrm>
            <a:off x="914400" y="5105400"/>
            <a:ext cx="2590800" cy="1588"/>
          </a:xfrm>
          <a:prstGeom prst="line">
            <a:avLst/>
          </a:prstGeom>
          <a:ln w="95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505200" y="48006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6" idx="2"/>
          </p:cNvCxnSpPr>
          <p:nvPr/>
        </p:nvCxnSpPr>
        <p:spPr>
          <a:xfrm rot="10800000">
            <a:off x="3810000" y="5105400"/>
            <a:ext cx="1066800" cy="0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6" idx="2"/>
          </p:cNvCxnSpPr>
          <p:nvPr/>
        </p:nvCxnSpPr>
        <p:spPr>
          <a:xfrm>
            <a:off x="3657600" y="5105400"/>
            <a:ext cx="1219200" cy="158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5791199" y="4343401"/>
            <a:ext cx="914402" cy="457200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29200" y="5105400"/>
            <a:ext cx="762000" cy="1"/>
          </a:xfrm>
          <a:prstGeom prst="line">
            <a:avLst/>
          </a:prstGeom>
          <a:ln w="95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657600" y="5105400"/>
            <a:ext cx="1219200" cy="10886"/>
          </a:xfrm>
          <a:prstGeom prst="line">
            <a:avLst/>
          </a:prstGeom>
          <a:ln w="381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876800" y="4800600"/>
            <a:ext cx="304800" cy="609600"/>
          </a:xfrm>
          <a:prstGeom prst="ellipse">
            <a:avLst/>
          </a:prstGeom>
          <a:effectLst>
            <a:reflection blurRad="6350" stA="50000" endA="300" endPos="55000" dir="5400000" sy="-100000" algn="bl" rotWithShape="0"/>
          </a:effectLst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791200" y="3657600"/>
            <a:ext cx="169634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Pump Beam</a:t>
            </a:r>
            <a:endParaRPr lang="en-US" sz="2400" dirty="0"/>
          </a:p>
        </p:txBody>
      </p:sp>
      <p:sp>
        <p:nvSpPr>
          <p:cNvPr id="39" name="Line 17"/>
          <p:cNvSpPr>
            <a:spLocks noChangeShapeType="1"/>
          </p:cNvSpPr>
          <p:nvPr/>
        </p:nvSpPr>
        <p:spPr bwMode="auto">
          <a:xfrm flipV="1">
            <a:off x="1709057" y="1536192"/>
            <a:ext cx="1676400" cy="609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18"/>
          <p:cNvSpPr>
            <a:spLocks noChangeShapeType="1"/>
          </p:cNvSpPr>
          <p:nvPr/>
        </p:nvSpPr>
        <p:spPr bwMode="auto">
          <a:xfrm>
            <a:off x="1709057" y="1612392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>
            <a:off x="1709057" y="1688592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21"/>
          <p:cNvSpPr>
            <a:spLocks noChangeShapeType="1"/>
          </p:cNvSpPr>
          <p:nvPr/>
        </p:nvSpPr>
        <p:spPr bwMode="auto">
          <a:xfrm>
            <a:off x="1752600" y="3810000"/>
            <a:ext cx="1600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22"/>
          <p:cNvSpPr>
            <a:spLocks noChangeShapeType="1"/>
          </p:cNvSpPr>
          <p:nvPr/>
        </p:nvSpPr>
        <p:spPr bwMode="auto">
          <a:xfrm>
            <a:off x="1752600" y="4267200"/>
            <a:ext cx="1632858" cy="1219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 flipV="1">
            <a:off x="1981200" y="2819400"/>
            <a:ext cx="0" cy="1463040"/>
          </a:xfrm>
          <a:prstGeom prst="line">
            <a:avLst/>
          </a:prstGeom>
          <a:noFill/>
          <a:ln w="57150" cap="flat" cmpd="sng" algn="ctr">
            <a:solidFill>
              <a:srgbClr val="FFA015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1715294" y="3313906"/>
            <a:ext cx="990600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1372394" y="4037806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57200" y="3810000"/>
            <a:ext cx="102954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90 THz</a:t>
            </a:r>
            <a:endParaRPr lang="en-US" sz="2400" dirty="0"/>
          </a:p>
        </p:txBody>
      </p:sp>
      <p:sp>
        <p:nvSpPr>
          <p:cNvPr id="67" name="Isosceles Triangle 66"/>
          <p:cNvSpPr/>
          <p:nvPr/>
        </p:nvSpPr>
        <p:spPr>
          <a:xfrm>
            <a:off x="6858000" y="4572000"/>
            <a:ext cx="618744" cy="533400"/>
          </a:xfrm>
          <a:prstGeom prst="triangl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3046846" lon="2709156" rev="13785256"/>
            </a:camera>
            <a:lightRig rig="threePt" dir="t">
              <a:rot lat="0" lon="0" rev="0"/>
            </a:lightRig>
          </a:scene3d>
          <a:sp3d extrusionH="6858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7315200" y="4343400"/>
            <a:ext cx="1066800" cy="685800"/>
          </a:xfrm>
          <a:prstGeom prst="line">
            <a:avLst/>
          </a:prstGeom>
          <a:ln w="952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008000">
                <a:alpha val="75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 flipH="1" flipV="1">
            <a:off x="7086600" y="4038600"/>
            <a:ext cx="1143000" cy="685800"/>
          </a:xfrm>
          <a:prstGeom prst="line">
            <a:avLst/>
          </a:prstGeom>
          <a:ln w="9525" cap="flat" cmpd="sng" algn="ctr">
            <a:solidFill>
              <a:srgbClr val="CC66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8000FF">
                <a:alpha val="75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 flipH="1" flipV="1">
            <a:off x="7277100" y="4076700"/>
            <a:ext cx="990600" cy="914400"/>
          </a:xfrm>
          <a:prstGeom prst="line">
            <a:avLst/>
          </a:prstGeom>
          <a:ln w="95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096000" y="5105400"/>
            <a:ext cx="762000" cy="1"/>
          </a:xfrm>
          <a:prstGeom prst="line">
            <a:avLst/>
          </a:prstGeom>
          <a:ln w="9525" cap="flat" cmpd="sng" algn="ctr">
            <a:solidFill>
              <a:srgbClr val="CC66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8000FF">
                <a:alpha val="75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096000" y="5105400"/>
            <a:ext cx="762000" cy="1"/>
          </a:xfrm>
          <a:prstGeom prst="line">
            <a:avLst/>
          </a:prstGeom>
          <a:ln w="952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008000">
                <a:alpha val="75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096000" y="5105400"/>
            <a:ext cx="762000" cy="1"/>
          </a:xfrm>
          <a:prstGeom prst="line">
            <a:avLst/>
          </a:prstGeom>
          <a:ln w="95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1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1" name="Line 23"/>
          <p:cNvSpPr>
            <a:spLocks noChangeShapeType="1"/>
          </p:cNvSpPr>
          <p:nvPr/>
        </p:nvSpPr>
        <p:spPr bwMode="auto">
          <a:xfrm flipV="1">
            <a:off x="2743200" y="2514600"/>
            <a:ext cx="0" cy="1767840"/>
          </a:xfrm>
          <a:prstGeom prst="line">
            <a:avLst/>
          </a:prstGeom>
          <a:noFill/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23"/>
          <p:cNvSpPr>
            <a:spLocks noChangeShapeType="1"/>
          </p:cNvSpPr>
          <p:nvPr/>
        </p:nvSpPr>
        <p:spPr bwMode="auto">
          <a:xfrm flipV="1">
            <a:off x="3048000" y="2057400"/>
            <a:ext cx="0" cy="1767840"/>
          </a:xfrm>
          <a:prstGeom prst="line">
            <a:avLst/>
          </a:prstGeom>
          <a:noFill/>
          <a:ln w="2857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 rot="5400000">
            <a:off x="2248694" y="3161506"/>
            <a:ext cx="1295400" cy="1588"/>
          </a:xfrm>
          <a:prstGeom prst="line">
            <a:avLst/>
          </a:prstGeom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2096294" y="3161506"/>
            <a:ext cx="2209800" cy="1588"/>
          </a:xfrm>
          <a:prstGeom prst="line">
            <a:avLst/>
          </a:prstGeom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Line 27"/>
          <p:cNvSpPr>
            <a:spLocks noChangeShapeType="1"/>
          </p:cNvSpPr>
          <p:nvPr/>
        </p:nvSpPr>
        <p:spPr bwMode="auto">
          <a:xfrm>
            <a:off x="1905000" y="2819400"/>
            <a:ext cx="38317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27"/>
          <p:cNvSpPr>
            <a:spLocks noChangeShapeType="1"/>
          </p:cNvSpPr>
          <p:nvPr/>
        </p:nvSpPr>
        <p:spPr bwMode="auto">
          <a:xfrm>
            <a:off x="2590800" y="2514600"/>
            <a:ext cx="38317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27"/>
          <p:cNvSpPr>
            <a:spLocks noChangeShapeType="1"/>
          </p:cNvSpPr>
          <p:nvPr/>
        </p:nvSpPr>
        <p:spPr bwMode="auto">
          <a:xfrm>
            <a:off x="2971800" y="2057400"/>
            <a:ext cx="38317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/>
          <p:cNvSpPr txBox="1"/>
          <p:nvPr/>
        </p:nvSpPr>
        <p:spPr>
          <a:xfrm>
            <a:off x="3429000" y="4343400"/>
            <a:ext cx="204414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Filled Cavity</a:t>
            </a:r>
            <a:endParaRPr lang="en-US" sz="2400" dirty="0"/>
          </a:p>
        </p:txBody>
      </p:sp>
      <p:cxnSp>
        <p:nvCxnSpPr>
          <p:cNvPr id="33" name="Straight Connector 32"/>
          <p:cNvCxnSpPr/>
          <p:nvPr/>
        </p:nvCxnSpPr>
        <p:spPr>
          <a:xfrm rot="10800000">
            <a:off x="5029200" y="5105400"/>
            <a:ext cx="838200" cy="2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 rot="21434454">
            <a:off x="5879424" y="4885321"/>
            <a:ext cx="366286" cy="508343"/>
          </a:xfrm>
          <a:prstGeom prst="rect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18586656" lon="19177748" rev="18153017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581400" y="2743200"/>
            <a:ext cx="1805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100,000 cm</a:t>
            </a:r>
            <a:r>
              <a:rPr lang="en-US" sz="2400" baseline="30000" dirty="0" smtClean="0"/>
              <a:t>-1</a:t>
            </a:r>
            <a:endParaRPr lang="en-US" sz="24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3429000" y="2057400"/>
            <a:ext cx="3048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429000" y="2133600"/>
            <a:ext cx="3048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2781300" y="3009900"/>
            <a:ext cx="1600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6200000" flipV="1">
            <a:off x="3390900" y="1943100"/>
            <a:ext cx="381794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114800" y="16002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λ</a:t>
            </a:r>
            <a:r>
              <a:rPr lang="en-US" sz="2400" dirty="0" smtClean="0"/>
              <a:t> = 10μm – 100nm modulated with same efficiency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67" grpId="0" animBg="1"/>
      <p:bldP spid="81" grpId="0" animBg="1"/>
      <p:bldP spid="83" grpId="0" animBg="1"/>
      <p:bldP spid="88" grpId="0" animBg="1"/>
      <p:bldP spid="8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 rot="13455259">
            <a:off x="1134451" y="3877651"/>
            <a:ext cx="326738" cy="326738"/>
          </a:xfrm>
          <a:prstGeom prst="ellipse">
            <a:avLst/>
          </a:prstGeom>
          <a:solidFill>
            <a:srgbClr val="FFFF00"/>
          </a:solidFill>
          <a:effectLst/>
          <a:scene3d>
            <a:camera prst="orthographicFront">
              <a:rot lat="0" lon="3299981" rev="2700000"/>
            </a:camera>
            <a:lightRig rig="threePt" dir="t"/>
          </a:scene3d>
          <a:sp3d extrusionH="76200" contourW="12700">
            <a:bevelT prst="slope"/>
            <a:extrusionClr>
              <a:srgbClr val="FFC000"/>
            </a:extrusionClr>
            <a:contourClr>
              <a:schemeClr val="tx1">
                <a:lumMod val="95000"/>
                <a:lumOff val="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295400" y="4038600"/>
            <a:ext cx="2438400" cy="1"/>
          </a:xfrm>
          <a:prstGeom prst="line">
            <a:avLst/>
          </a:prstGeom>
          <a:ln w="9525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886200" y="3733800"/>
            <a:ext cx="304800" cy="609600"/>
          </a:xfrm>
          <a:prstGeom prst="ellipse">
            <a:avLst/>
          </a:prstGeom>
          <a:effectLst/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6" idx="2"/>
          </p:cNvCxnSpPr>
          <p:nvPr/>
        </p:nvCxnSpPr>
        <p:spPr>
          <a:xfrm rot="10800000">
            <a:off x="4191000" y="4038600"/>
            <a:ext cx="1066800" cy="0"/>
          </a:xfrm>
          <a:prstGeom prst="line">
            <a:avLst/>
          </a:prstGeom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6" idx="2"/>
          </p:cNvCxnSpPr>
          <p:nvPr/>
        </p:nvCxnSpPr>
        <p:spPr>
          <a:xfrm>
            <a:off x="4038600" y="4038600"/>
            <a:ext cx="1219200" cy="158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alpha val="75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6172199" y="3276601"/>
            <a:ext cx="914402" cy="457200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10200" y="4038600"/>
            <a:ext cx="762000" cy="1"/>
          </a:xfrm>
          <a:prstGeom prst="line">
            <a:avLst/>
          </a:prstGeom>
          <a:ln w="9525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38600" y="4038600"/>
            <a:ext cx="1219200" cy="10886"/>
          </a:xfrm>
          <a:prstGeom prst="line">
            <a:avLst/>
          </a:prstGeom>
          <a:ln w="381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257800" y="3733800"/>
            <a:ext cx="304800" cy="609600"/>
          </a:xfrm>
          <a:prstGeom prst="ellipse">
            <a:avLst/>
          </a:prstGeom>
          <a:effectLst>
            <a:reflection blurRad="6350" stA="50000" endA="300" endPos="55000" dir="5400000" sy="-100000" algn="bl" rotWithShape="0"/>
          </a:effectLst>
          <a:scene3d>
            <a:camera prst="orthographicFront">
              <a:rot lat="0" lon="13499976" rev="0"/>
            </a:camera>
            <a:lightRig rig="morning" dir="t"/>
          </a:scene3d>
          <a:sp3d extrusionH="209550" contourW="12700" prstMaterial="clear">
            <a:extrusionClr>
              <a:srgbClr val="AC0675"/>
            </a:extrusionClr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rot="10800000">
            <a:off x="5486400" y="4038600"/>
            <a:ext cx="762000" cy="2"/>
          </a:xfrm>
          <a:prstGeom prst="line">
            <a:avLst/>
          </a:prstGeom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A015">
                <a:alpha val="4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 rot="21434454">
            <a:off x="6260424" y="3818521"/>
            <a:ext cx="366286" cy="508343"/>
          </a:xfrm>
          <a:prstGeom prst="rect">
            <a:avLst/>
          </a:prstGeom>
          <a:ln w="34925">
            <a:solidFill>
              <a:srgbClr val="FFFFFF"/>
            </a:solidFill>
          </a:ln>
          <a:effectLst/>
          <a:scene3d>
            <a:camera prst="perspectiveFront" fov="2700000">
              <a:rot lat="18586656" lon="19177748" rev="18153017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6477000" y="4038600"/>
            <a:ext cx="762000" cy="1"/>
          </a:xfrm>
          <a:prstGeom prst="line">
            <a:avLst/>
          </a:prstGeom>
          <a:ln w="9525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172200" y="2514600"/>
            <a:ext cx="1696348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Pump Beam</a:t>
            </a:r>
            <a:endParaRPr lang="en-US" sz="2400" dirty="0"/>
          </a:p>
        </p:txBody>
      </p:sp>
      <p:graphicFrame>
        <p:nvGraphicFramePr>
          <p:cNvPr id="37" name="Chart 36"/>
          <p:cNvGraphicFramePr/>
          <p:nvPr/>
        </p:nvGraphicFramePr>
        <p:xfrm>
          <a:off x="0" y="1295400"/>
          <a:ext cx="3810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8" name="Chart 37"/>
          <p:cNvGraphicFramePr/>
          <p:nvPr/>
        </p:nvGraphicFramePr>
        <p:xfrm>
          <a:off x="5029200" y="3886200"/>
          <a:ext cx="3911600" cy="2346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33400" y="4267200"/>
            <a:ext cx="1099880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Ti:Saph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4038600" y="3200400"/>
            <a:ext cx="2044149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Filled Cavity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1143000" y="3352800"/>
            <a:ext cx="1801958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Wavelength (</a:t>
            </a:r>
            <a:r>
              <a:rPr lang="en-US" dirty="0" err="1" smtClean="0"/>
              <a:t>μm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400800" y="6019800"/>
            <a:ext cx="180195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Wavelength (</a:t>
            </a:r>
            <a:r>
              <a:rPr lang="en-US" dirty="0" err="1" smtClean="0"/>
              <a:t>μm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Graphic spid="37" grpId="0">
        <p:bldAsOne/>
      </p:bldGraphic>
      <p:bldGraphic spid="38" grpId="0">
        <p:bldAsOne/>
      </p:bldGraphic>
      <p:bldP spid="34" grpId="0"/>
      <p:bldP spid="46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&amp; References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Josh Weber</a:t>
            </a:r>
          </a:p>
          <a:p>
            <a:r>
              <a:rPr lang="en-US" sz="2800" dirty="0" smtClean="0"/>
              <a:t>Nick </a:t>
            </a:r>
            <a:r>
              <a:rPr lang="en-US" sz="2800" dirty="0" err="1" smtClean="0"/>
              <a:t>Proite</a:t>
            </a:r>
            <a:endParaRPr lang="en-US" sz="2800" dirty="0" smtClean="0"/>
          </a:p>
          <a:p>
            <a:r>
              <a:rPr lang="en-US" sz="2800" dirty="0" smtClean="0"/>
              <a:t>Daniel Sikes</a:t>
            </a:r>
          </a:p>
          <a:p>
            <a:r>
              <a:rPr lang="en-US" sz="2800" dirty="0" err="1" smtClean="0"/>
              <a:t>Deniz</a:t>
            </a:r>
            <a:r>
              <a:rPr lang="en-US" sz="2800" dirty="0" smtClean="0"/>
              <a:t> </a:t>
            </a:r>
            <a:r>
              <a:rPr lang="en-US" sz="2800" dirty="0" err="1" smtClean="0"/>
              <a:t>Yavuz</a:t>
            </a:r>
            <a:r>
              <a:rPr lang="en-US" sz="2800" dirty="0" smtClean="0"/>
              <a:t> (Advisor)</a:t>
            </a:r>
            <a:endParaRPr lang="en-US" sz="2800" dirty="0"/>
          </a:p>
        </p:txBody>
      </p:sp>
      <p:sp>
        <p:nvSpPr>
          <p:cNvPr id="5" name="Rectangle 50"/>
          <p:cNvSpPr>
            <a:spLocks noChangeArrowheads="1"/>
          </p:cNvSpPr>
          <p:nvPr/>
        </p:nvSpPr>
        <p:spPr bwMode="auto">
          <a:xfrm>
            <a:off x="381000" y="4572000"/>
            <a:ext cx="5105400" cy="379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J.K. </a:t>
            </a:r>
            <a:r>
              <a:rPr lang="en-US" dirty="0" err="1" smtClean="0"/>
              <a:t>Brasseur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Opt.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23</a:t>
            </a:r>
            <a:r>
              <a:rPr lang="en-US" dirty="0" smtClean="0"/>
              <a:t>, 367 (1998).</a:t>
            </a:r>
            <a:endParaRPr lang="en-US" dirty="0"/>
          </a:p>
        </p:txBody>
      </p:sp>
      <p:sp>
        <p:nvSpPr>
          <p:cNvPr id="6" name="Rectangle 50"/>
          <p:cNvSpPr>
            <a:spLocks noChangeArrowheads="1"/>
          </p:cNvSpPr>
          <p:nvPr/>
        </p:nvSpPr>
        <p:spPr bwMode="auto">
          <a:xfrm>
            <a:off x="381000" y="4787133"/>
            <a:ext cx="5029200" cy="379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J.K. </a:t>
            </a:r>
            <a:r>
              <a:rPr lang="en-US" dirty="0" err="1" smtClean="0"/>
              <a:t>Brasseur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Appl. Opt. </a:t>
            </a:r>
            <a:r>
              <a:rPr lang="en-US" b="1" dirty="0" smtClean="0"/>
              <a:t>43</a:t>
            </a:r>
            <a:r>
              <a:rPr lang="en-US" dirty="0" smtClean="0"/>
              <a:t>, 1162 (2004).</a:t>
            </a:r>
            <a:endParaRPr lang="en-US" dirty="0"/>
          </a:p>
        </p:txBody>
      </p:sp>
      <p:sp>
        <p:nvSpPr>
          <p:cNvPr id="7" name="Rectangle 50"/>
          <p:cNvSpPr>
            <a:spLocks noChangeArrowheads="1"/>
          </p:cNvSpPr>
          <p:nvPr/>
        </p:nvSpPr>
        <p:spPr bwMode="auto">
          <a:xfrm>
            <a:off x="381000" y="5029200"/>
            <a:ext cx="51054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S.E. Harris,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81</a:t>
            </a:r>
            <a:r>
              <a:rPr lang="en-US" dirty="0" smtClean="0"/>
              <a:t>, 2894 (1998).</a:t>
            </a:r>
            <a:endParaRPr lang="en-US" dirty="0"/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381000" y="5244333"/>
            <a:ext cx="50292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A.V. </a:t>
            </a:r>
            <a:r>
              <a:rPr lang="en-US" dirty="0" err="1" smtClean="0"/>
              <a:t>Sokolov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85</a:t>
            </a:r>
            <a:r>
              <a:rPr lang="en-US" dirty="0" smtClean="0"/>
              <a:t>, 562 (2000).</a:t>
            </a:r>
            <a:endParaRPr lang="en-US" dirty="0"/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381000" y="4114800"/>
            <a:ext cx="50292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J.T. Green, </a:t>
            </a:r>
            <a:r>
              <a:rPr lang="en-US" i="1" dirty="0" smtClean="0"/>
              <a:t>et al.</a:t>
            </a:r>
            <a:r>
              <a:rPr lang="en-US" dirty="0" smtClean="0"/>
              <a:t>, Opt.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34</a:t>
            </a:r>
            <a:r>
              <a:rPr lang="en-US" dirty="0" smtClean="0"/>
              <a:t>, 2563 (2009).</a:t>
            </a:r>
            <a:endParaRPr lang="en-US" dirty="0"/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auto">
          <a:xfrm>
            <a:off x="381000" y="4343400"/>
            <a:ext cx="50292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J.T. Green, </a:t>
            </a:r>
            <a:r>
              <a:rPr lang="en-US" i="1" dirty="0" smtClean="0"/>
              <a:t>et al., </a:t>
            </a:r>
            <a:r>
              <a:rPr lang="en-US" dirty="0" smtClean="0"/>
              <a:t>Phys. Rev. A, </a:t>
            </a:r>
            <a:r>
              <a:rPr lang="en-US" b="1" dirty="0" smtClean="0"/>
              <a:t>82</a:t>
            </a:r>
            <a:r>
              <a:rPr lang="en-US" dirty="0" smtClean="0"/>
              <a:t>, 011805 (2010).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1447800" y="3048000"/>
            <a:ext cx="12954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Electro-Optic Modulation</a:t>
            </a:r>
            <a:endParaRPr lang="en-US" dirty="0"/>
          </a:p>
        </p:txBody>
      </p:sp>
      <p:sp>
        <p:nvSpPr>
          <p:cNvPr id="3" name="Cube 2"/>
          <p:cNvSpPr/>
          <p:nvPr/>
        </p:nvSpPr>
        <p:spPr>
          <a:xfrm>
            <a:off x="2743200" y="2362200"/>
            <a:ext cx="3352800" cy="1295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3" idx="3"/>
          </p:cNvCxnSpPr>
          <p:nvPr/>
        </p:nvCxnSpPr>
        <p:spPr>
          <a:xfrm rot="16200000" flipH="1">
            <a:off x="4110037" y="3805237"/>
            <a:ext cx="304800" cy="952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0800000">
            <a:off x="3962400" y="3962400"/>
            <a:ext cx="609603" cy="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4114804" y="4038600"/>
            <a:ext cx="30479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>
            <a:off x="4191000" y="4114800"/>
            <a:ext cx="15239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4043364" y="2281239"/>
            <a:ext cx="457199" cy="952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91000" y="1600200"/>
            <a:ext cx="4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V</a:t>
            </a:r>
            <a:endParaRPr lang="en-US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29000" y="2819400"/>
            <a:ext cx="1515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LiNbO</a:t>
            </a:r>
            <a:r>
              <a:rPr lang="en-US" sz="3600" b="1" baseline="-25000" dirty="0" smtClean="0"/>
              <a:t>3</a:t>
            </a:r>
            <a:endParaRPr lang="en-US" sz="36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943600" y="3048000"/>
            <a:ext cx="12954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1066800" y="3048000"/>
            <a:ext cx="914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066800" y="2362200"/>
          <a:ext cx="381000" cy="476250"/>
        </p:xfrm>
        <a:graphic>
          <a:graphicData uri="http://schemas.openxmlformats.org/presentationml/2006/ole">
            <p:oleObj spid="_x0000_s2050" name="Equation" r:id="rId3" imgW="152280" imgH="19044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838200" y="4800600"/>
            <a:ext cx="7237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Modulation Frequencies on the order of 10 GHz.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Work: Cooling the Cavity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1905000" y="3200400"/>
            <a:ext cx="4648200" cy="3036332"/>
            <a:chOff x="1981200" y="3352800"/>
            <a:chExt cx="4648200" cy="3036332"/>
          </a:xfrm>
        </p:grpSpPr>
        <p:sp>
          <p:nvSpPr>
            <p:cNvPr id="4" name="TextBox 3"/>
            <p:cNvSpPr txBox="1"/>
            <p:nvPr/>
          </p:nvSpPr>
          <p:spPr>
            <a:xfrm>
              <a:off x="3505200" y="60198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Wavelength (nm)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908566" y="4425434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Intensity (</a:t>
              </a:r>
              <a:r>
                <a:rPr lang="en-US" dirty="0" err="1" smtClean="0"/>
                <a:t>a.u</a:t>
              </a:r>
              <a:r>
                <a:rPr lang="en-US" dirty="0" smtClean="0"/>
                <a:t>.; dB scale)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85800" y="1524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Raman generation in a cold cavity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6248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pressure approximately .3 atm.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24" name="Chart 23"/>
          <p:cNvGraphicFramePr/>
          <p:nvPr/>
        </p:nvGraphicFramePr>
        <p:xfrm>
          <a:off x="2133600" y="2743200"/>
          <a:ext cx="5334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Modulator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600200" y="1905000"/>
            <a:ext cx="5715000" cy="4633681"/>
            <a:chOff x="1524000" y="1447800"/>
            <a:chExt cx="6172200" cy="5004375"/>
          </a:xfrm>
        </p:grpSpPr>
        <p:pic>
          <p:nvPicPr>
            <p:cNvPr id="3" name="Picture 631" descr="E:\Programs\Matlab\work\2010 work\Tyler's CW vibrational paper\spectrum_analyser_plot1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1447800"/>
              <a:ext cx="6172200" cy="4583575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2971800" y="5867400"/>
              <a:ext cx="30660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Wavelength (</a:t>
              </a:r>
              <a:r>
                <a:rPr lang="el-GR" sz="3200" dirty="0" smtClean="0"/>
                <a:t>μ</a:t>
              </a:r>
              <a:r>
                <a:rPr lang="en-US" sz="3200" dirty="0" smtClean="0"/>
                <a:t>m)</a:t>
              </a:r>
              <a:endParaRPr lang="en-US" sz="3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43400" y="3581400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Detector Artifact </a:t>
              </a:r>
              <a:endParaRPr lang="en-US" sz="20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810000" y="3276600"/>
              <a:ext cx="3124200" cy="1588"/>
            </a:xfrm>
            <a:prstGeom prst="straightConnector1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057400" y="3276600"/>
              <a:ext cx="1600200" cy="1588"/>
            </a:xfrm>
            <a:prstGeom prst="straightConnector1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506" name="Object 2"/>
            <p:cNvGraphicFramePr>
              <a:graphicFrameLocks noChangeAspect="1"/>
            </p:cNvGraphicFramePr>
            <p:nvPr/>
          </p:nvGraphicFramePr>
          <p:xfrm>
            <a:off x="2133600" y="2819400"/>
            <a:ext cx="1344612" cy="403225"/>
          </p:xfrm>
          <a:graphic>
            <a:graphicData uri="http://schemas.openxmlformats.org/presentationml/2006/ole">
              <p:oleObj spid="_x0000_s21506" name="Equation" r:id="rId4" imgW="761760" imgH="228600" progId="Equation.3">
                <p:embed/>
              </p:oleObj>
            </a:graphicData>
          </a:graphic>
        </p:graphicFrame>
        <p:graphicFrame>
          <p:nvGraphicFramePr>
            <p:cNvPr id="21507" name="Object 3"/>
            <p:cNvGraphicFramePr>
              <a:graphicFrameLocks noChangeAspect="1"/>
            </p:cNvGraphicFramePr>
            <p:nvPr/>
          </p:nvGraphicFramePr>
          <p:xfrm>
            <a:off x="4724400" y="2819400"/>
            <a:ext cx="1344612" cy="403225"/>
          </p:xfrm>
          <a:graphic>
            <a:graphicData uri="http://schemas.openxmlformats.org/presentationml/2006/ole">
              <p:oleObj spid="_x0000_s21507" name="Equation" r:id="rId5" imgW="761760" imgH="228600" progId="Equation.3">
                <p:embed/>
              </p:oleObj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1066800" y="1447800"/>
            <a:ext cx="6830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Output of modulator when pumped by 1064nm light.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Modulator</a:t>
            </a:r>
            <a:endParaRPr lang="en-US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-228600" y="3505200"/>
          <a:ext cx="5105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rot="5400000">
            <a:off x="1866900" y="35433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133600" y="2667000"/>
          <a:ext cx="384175" cy="414338"/>
        </p:xfrm>
        <a:graphic>
          <a:graphicData uri="http://schemas.openxmlformats.org/presentationml/2006/ole">
            <p:oleObj spid="_x0000_s83972" name="Equation" r:id="rId4" imgW="165100" imgH="177800" progId="Equation.3">
              <p:embed/>
            </p:oleObj>
          </a:graphicData>
        </a:graphic>
      </p:graphicFrame>
      <p:graphicFrame>
        <p:nvGraphicFramePr>
          <p:cNvPr id="34" name="Object 3"/>
          <p:cNvGraphicFramePr>
            <a:graphicFrameLocks noChangeAspect="1"/>
          </p:cNvGraphicFramePr>
          <p:nvPr/>
        </p:nvGraphicFramePr>
        <p:xfrm>
          <a:off x="3276600" y="1524000"/>
          <a:ext cx="1778697" cy="533400"/>
        </p:xfrm>
        <a:graphic>
          <a:graphicData uri="http://schemas.openxmlformats.org/presentationml/2006/ole">
            <p:oleObj spid="_x0000_s83974" name="Equation" r:id="rId5" imgW="761760" imgH="228600" progId="Equation.3">
              <p:embed/>
            </p:oleObj>
          </a:graphicData>
        </a:graphic>
      </p:graphicFrame>
      <p:cxnSp>
        <p:nvCxnSpPr>
          <p:cNvPr id="51" name="Straight Arrow Connector 50"/>
          <p:cNvCxnSpPr/>
          <p:nvPr/>
        </p:nvCxnSpPr>
        <p:spPr>
          <a:xfrm>
            <a:off x="533400" y="6248400"/>
            <a:ext cx="3733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3979" name="Object 11"/>
          <p:cNvGraphicFramePr>
            <a:graphicFrameLocks noChangeAspect="1"/>
          </p:cNvGraphicFramePr>
          <p:nvPr/>
        </p:nvGraphicFramePr>
        <p:xfrm>
          <a:off x="4295775" y="6172200"/>
          <a:ext cx="325438" cy="414338"/>
        </p:xfrm>
        <a:graphic>
          <a:graphicData uri="http://schemas.openxmlformats.org/presentationml/2006/ole">
            <p:oleObj spid="_x0000_s83979" name="Equation" r:id="rId6" imgW="139700" imgH="177800" progId="Equation.3">
              <p:embed/>
            </p:oleObj>
          </a:graphicData>
        </a:graphic>
      </p:graphicFrame>
      <p:cxnSp>
        <p:nvCxnSpPr>
          <p:cNvPr id="55" name="Straight Arrow Connector 54"/>
          <p:cNvCxnSpPr/>
          <p:nvPr/>
        </p:nvCxnSpPr>
        <p:spPr>
          <a:xfrm>
            <a:off x="2362200" y="4038600"/>
            <a:ext cx="457200" cy="1588"/>
          </a:xfrm>
          <a:prstGeom prst="straightConnector1">
            <a:avLst/>
          </a:prstGeom>
          <a:ln>
            <a:solidFill>
              <a:srgbClr val="8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3980" name="Object 12"/>
          <p:cNvGraphicFramePr>
            <a:graphicFrameLocks noChangeAspect="1"/>
          </p:cNvGraphicFramePr>
          <p:nvPr/>
        </p:nvGraphicFramePr>
        <p:xfrm>
          <a:off x="2438400" y="3581400"/>
          <a:ext cx="442913" cy="414338"/>
        </p:xfrm>
        <a:graphic>
          <a:graphicData uri="http://schemas.openxmlformats.org/presentationml/2006/ole">
            <p:oleObj spid="_x0000_s83980" name="Equation" r:id="rId7" imgW="190500" imgH="177800" progId="Equation.3">
              <p:embed/>
            </p:oleObj>
          </a:graphicData>
        </a:graphic>
      </p:graphicFrame>
      <p:grpSp>
        <p:nvGrpSpPr>
          <p:cNvPr id="65" name="Group 64"/>
          <p:cNvGrpSpPr/>
          <p:nvPr/>
        </p:nvGrpSpPr>
        <p:grpSpPr>
          <a:xfrm>
            <a:off x="3886200" y="2133600"/>
            <a:ext cx="5105400" cy="3188732"/>
            <a:chOff x="3886200" y="2133600"/>
            <a:chExt cx="5105400" cy="3188732"/>
          </a:xfrm>
        </p:grpSpPr>
        <p:graphicFrame>
          <p:nvGraphicFramePr>
            <p:cNvPr id="13" name="Chart 12"/>
            <p:cNvGraphicFramePr/>
            <p:nvPr/>
          </p:nvGraphicFramePr>
          <p:xfrm>
            <a:off x="4114800" y="2133600"/>
            <a:ext cx="4876800" cy="304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59" name="Text Box 313"/>
            <p:cNvSpPr txBox="1">
              <a:spLocks noChangeArrowheads="1"/>
            </p:cNvSpPr>
            <p:nvPr/>
          </p:nvSpPr>
          <p:spPr bwMode="auto">
            <a:xfrm>
              <a:off x="6019800" y="4953000"/>
              <a:ext cx="1219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latin typeface="Arial" pitchFamily="17" charset="0"/>
                </a:rPr>
                <a:t>Time (</a:t>
              </a:r>
              <a:r>
                <a:rPr lang="en-US" dirty="0" err="1" smtClean="0">
                  <a:latin typeface="Arial" pitchFamily="17" charset="0"/>
                </a:rPr>
                <a:t>fs</a:t>
              </a:r>
              <a:r>
                <a:rPr lang="en-US" dirty="0" smtClean="0">
                  <a:latin typeface="Arial" pitchFamily="17" charset="0"/>
                </a:rPr>
                <a:t>) </a:t>
              </a:r>
              <a:endParaRPr lang="en-US" dirty="0">
                <a:latin typeface="Arial" pitchFamily="17" charset="0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3314700" y="3695700"/>
              <a:ext cx="2057400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 Box 313"/>
            <p:cNvSpPr txBox="1">
              <a:spLocks noChangeArrowheads="1"/>
            </p:cNvSpPr>
            <p:nvPr/>
          </p:nvSpPr>
          <p:spPr bwMode="auto">
            <a:xfrm rot="16200000">
              <a:off x="3004066" y="3396734"/>
              <a:ext cx="2133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latin typeface="Arial" pitchFamily="17" charset="0"/>
                </a:rPr>
                <a:t>Intensity (</a:t>
              </a:r>
              <a:r>
                <a:rPr lang="en-US" dirty="0" err="1" smtClean="0">
                  <a:latin typeface="Arial" pitchFamily="17" charset="0"/>
                </a:rPr>
                <a:t>a.u</a:t>
              </a:r>
              <a:r>
                <a:rPr lang="en-US" dirty="0" smtClean="0">
                  <a:latin typeface="Arial" pitchFamily="17" charset="0"/>
                </a:rPr>
                <a:t>.) </a:t>
              </a:r>
              <a:endParaRPr lang="en-US" dirty="0">
                <a:latin typeface="Arial" pitchFamily="17" charset="0"/>
              </a:endParaRPr>
            </a:p>
          </p:txBody>
        </p:sp>
      </p:grpSp>
      <p:sp>
        <p:nvSpPr>
          <p:cNvPr id="66" name="Bent-Up Arrow 65"/>
          <p:cNvSpPr/>
          <p:nvPr/>
        </p:nvSpPr>
        <p:spPr>
          <a:xfrm>
            <a:off x="4495800" y="5105400"/>
            <a:ext cx="850392" cy="73152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Modulator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Raman transitions in  Deuterium gas we can achieve 90 THz continuous wave modulation.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133600"/>
            <a:ext cx="3974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SEMI-CLASSICAL PICTURE:</a:t>
            </a:r>
            <a:endParaRPr lang="en-US" sz="2800" dirty="0"/>
          </a:p>
        </p:txBody>
      </p:sp>
      <p:grpSp>
        <p:nvGrpSpPr>
          <p:cNvPr id="99" name="Group 98"/>
          <p:cNvGrpSpPr/>
          <p:nvPr/>
        </p:nvGrpSpPr>
        <p:grpSpPr>
          <a:xfrm>
            <a:off x="1752600" y="2895600"/>
            <a:ext cx="914400" cy="1676400"/>
            <a:chOff x="2133600" y="3048000"/>
            <a:chExt cx="914400" cy="1676400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22" name="Arc 21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Arc 25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Arc 26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30" name="Arc 29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Arc 37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00" name="Group 99"/>
          <p:cNvGrpSpPr/>
          <p:nvPr/>
        </p:nvGrpSpPr>
        <p:grpSpPr>
          <a:xfrm>
            <a:off x="2590800" y="2895600"/>
            <a:ext cx="914400" cy="1676400"/>
            <a:chOff x="2133600" y="3048000"/>
            <a:chExt cx="914400" cy="1676400"/>
          </a:xfrm>
        </p:grpSpPr>
        <p:cxnSp>
          <p:nvCxnSpPr>
            <p:cNvPr id="101" name="Straight Connector 100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105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10" name="Arc 109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Arc 110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Arc 111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07" name="Arc 106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Arc 107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Arc 108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13" name="Group 112"/>
          <p:cNvGrpSpPr/>
          <p:nvPr/>
        </p:nvGrpSpPr>
        <p:grpSpPr>
          <a:xfrm>
            <a:off x="3429000" y="2895600"/>
            <a:ext cx="914400" cy="1676400"/>
            <a:chOff x="2133600" y="3048000"/>
            <a:chExt cx="914400" cy="1676400"/>
          </a:xfrm>
        </p:grpSpPr>
        <p:cxnSp>
          <p:nvCxnSpPr>
            <p:cNvPr id="114" name="Straight Connector 113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118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23" name="Arc 122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Arc 124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20" name="Arc 119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Arc 120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Arc 121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26" name="Group 125"/>
          <p:cNvGrpSpPr/>
          <p:nvPr/>
        </p:nvGrpSpPr>
        <p:grpSpPr>
          <a:xfrm>
            <a:off x="5105400" y="2895600"/>
            <a:ext cx="914400" cy="1676400"/>
            <a:chOff x="2133600" y="3048000"/>
            <a:chExt cx="914400" cy="1676400"/>
          </a:xfrm>
        </p:grpSpPr>
        <p:cxnSp>
          <p:nvCxnSpPr>
            <p:cNvPr id="127" name="Straight Connector 126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131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Arc 137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2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33" name="Arc 132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Arc 133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Arc 134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9" name="Group 138"/>
          <p:cNvGrpSpPr/>
          <p:nvPr/>
        </p:nvGrpSpPr>
        <p:grpSpPr>
          <a:xfrm>
            <a:off x="4267200" y="2895600"/>
            <a:ext cx="914400" cy="1676400"/>
            <a:chOff x="2133600" y="3048000"/>
            <a:chExt cx="914400" cy="1676400"/>
          </a:xfrm>
        </p:grpSpPr>
        <p:cxnSp>
          <p:nvCxnSpPr>
            <p:cNvPr id="140" name="Straight Connector 139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142" name="Oval 141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144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49" name="Arc 148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Arc 149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Arc 150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46" name="Arc 145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Arc 146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52" name="Group 151"/>
          <p:cNvGrpSpPr/>
          <p:nvPr/>
        </p:nvGrpSpPr>
        <p:grpSpPr>
          <a:xfrm>
            <a:off x="5943600" y="2895600"/>
            <a:ext cx="914400" cy="1676400"/>
            <a:chOff x="2133600" y="3048000"/>
            <a:chExt cx="914400" cy="1676400"/>
          </a:xfrm>
        </p:grpSpPr>
        <p:cxnSp>
          <p:nvCxnSpPr>
            <p:cNvPr id="153" name="Straight Connector 152"/>
            <p:cNvCxnSpPr/>
            <p:nvPr/>
          </p:nvCxnSpPr>
          <p:spPr>
            <a:xfrm rot="5400000">
              <a:off x="2438400" y="3886200"/>
              <a:ext cx="304800" cy="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4" name="Group 38"/>
            <p:cNvGrpSpPr/>
            <p:nvPr/>
          </p:nvGrpSpPr>
          <p:grpSpPr>
            <a:xfrm>
              <a:off x="2133600" y="3048000"/>
              <a:ext cx="914400" cy="1676400"/>
              <a:chOff x="2133600" y="3048000"/>
              <a:chExt cx="914400" cy="1676400"/>
            </a:xfrm>
          </p:grpSpPr>
          <p:sp>
            <p:nvSpPr>
              <p:cNvPr id="155" name="Oval 154"/>
              <p:cNvSpPr/>
              <p:nvPr/>
            </p:nvSpPr>
            <p:spPr>
              <a:xfrm>
                <a:off x="2438400" y="34290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438400" y="4038600"/>
                <a:ext cx="304800" cy="304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grpSp>
            <p:nvGrpSpPr>
              <p:cNvPr id="157" name="Group 27"/>
              <p:cNvGrpSpPr/>
              <p:nvPr/>
            </p:nvGrpSpPr>
            <p:grpSpPr>
              <a:xfrm>
                <a:off x="2133600" y="35052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62" name="Arc 161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Arc 162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Arc 163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8" name="Group 28"/>
              <p:cNvGrpSpPr/>
              <p:nvPr/>
            </p:nvGrpSpPr>
            <p:grpSpPr>
              <a:xfrm flipV="1">
                <a:off x="2133600" y="3048000"/>
                <a:ext cx="914400" cy="1219200"/>
                <a:chOff x="2133600" y="3505200"/>
                <a:chExt cx="914400" cy="1219200"/>
              </a:xfrm>
            </p:grpSpPr>
            <p:sp>
              <p:nvSpPr>
                <p:cNvPr id="159" name="Arc 158"/>
                <p:cNvSpPr/>
                <p:nvPr/>
              </p:nvSpPr>
              <p:spPr>
                <a:xfrm>
                  <a:off x="2133600" y="3810000"/>
                  <a:ext cx="914400" cy="914400"/>
                </a:xfrm>
                <a:prstGeom prst="arc">
                  <a:avLst>
                    <a:gd name="adj1" fmla="val 2557765"/>
                    <a:gd name="adj2" fmla="val 8437155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Arc 159"/>
                <p:cNvSpPr/>
                <p:nvPr/>
              </p:nvSpPr>
              <p:spPr>
                <a:xfrm>
                  <a:off x="2133600" y="3657600"/>
                  <a:ext cx="914400" cy="914400"/>
                </a:xfrm>
                <a:prstGeom prst="arc">
                  <a:avLst>
                    <a:gd name="adj1" fmla="val 3858407"/>
                    <a:gd name="adj2" fmla="val 690121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Arc 160"/>
                <p:cNvSpPr/>
                <p:nvPr/>
              </p:nvSpPr>
              <p:spPr>
                <a:xfrm>
                  <a:off x="2133600" y="3505200"/>
                  <a:ext cx="914400" cy="914400"/>
                </a:xfrm>
                <a:prstGeom prst="arc">
                  <a:avLst>
                    <a:gd name="adj1" fmla="val 4554656"/>
                    <a:gd name="adj2" fmla="val 6257033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165" name="Straight Connector 164"/>
          <p:cNvCxnSpPr/>
          <p:nvPr/>
        </p:nvCxnSpPr>
        <p:spPr>
          <a:xfrm>
            <a:off x="533400" y="3733800"/>
            <a:ext cx="7696200" cy="1588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239" name="Object 3"/>
          <p:cNvGraphicFramePr>
            <a:graphicFrameLocks noChangeAspect="1"/>
          </p:cNvGraphicFramePr>
          <p:nvPr/>
        </p:nvGraphicFramePr>
        <p:xfrm>
          <a:off x="6623050" y="2505075"/>
          <a:ext cx="665163" cy="465138"/>
        </p:xfrm>
        <a:graphic>
          <a:graphicData uri="http://schemas.openxmlformats.org/presentationml/2006/ole">
            <p:oleObj spid="_x0000_s16386" name="Equation" r:id="rId3" imgW="254000" imgH="177800" progId="Equation.3">
              <p:embed/>
            </p:oleObj>
          </a:graphicData>
        </a:graphic>
      </p:graphicFrame>
      <p:graphicFrame>
        <p:nvGraphicFramePr>
          <p:cNvPr id="240" name="Object 3"/>
          <p:cNvGraphicFramePr>
            <a:graphicFrameLocks noChangeAspect="1"/>
          </p:cNvGraphicFramePr>
          <p:nvPr/>
        </p:nvGraphicFramePr>
        <p:xfrm>
          <a:off x="304800" y="3124200"/>
          <a:ext cx="498475" cy="598488"/>
        </p:xfrm>
        <a:graphic>
          <a:graphicData uri="http://schemas.openxmlformats.org/presentationml/2006/ole">
            <p:oleObj spid="_x0000_s16388" name="Equation" r:id="rId4" imgW="190440" imgH="228600" progId="Equation.3">
              <p:embed/>
            </p:oleObj>
          </a:graphicData>
        </a:graphic>
      </p:graphicFrame>
      <p:grpSp>
        <p:nvGrpSpPr>
          <p:cNvPr id="166" name="Group 165"/>
          <p:cNvGrpSpPr/>
          <p:nvPr/>
        </p:nvGrpSpPr>
        <p:grpSpPr>
          <a:xfrm>
            <a:off x="304800" y="4800600"/>
            <a:ext cx="8699500" cy="1660041"/>
            <a:chOff x="304800" y="4800600"/>
            <a:chExt cx="8699500" cy="1660041"/>
          </a:xfrm>
        </p:grpSpPr>
        <p:grpSp>
          <p:nvGrpSpPr>
            <p:cNvPr id="203" name="Group 202"/>
            <p:cNvGrpSpPr/>
            <p:nvPr/>
          </p:nvGrpSpPr>
          <p:grpSpPr>
            <a:xfrm>
              <a:off x="1143000" y="5105400"/>
              <a:ext cx="1744063" cy="1355241"/>
              <a:chOff x="798797" y="4998793"/>
              <a:chExt cx="1744063" cy="1355241"/>
            </a:xfrm>
          </p:grpSpPr>
          <p:grpSp>
            <p:nvGrpSpPr>
              <p:cNvPr id="204" name="Group 187"/>
              <p:cNvGrpSpPr/>
              <p:nvPr/>
            </p:nvGrpSpPr>
            <p:grpSpPr>
              <a:xfrm>
                <a:off x="1371598" y="5181595"/>
                <a:ext cx="703384" cy="914399"/>
                <a:chOff x="1676400" y="5105400"/>
                <a:chExt cx="762000" cy="990600"/>
              </a:xfrm>
            </p:grpSpPr>
            <p:cxnSp>
              <p:nvCxnSpPr>
                <p:cNvPr id="207" name="Straight Connector 206"/>
                <p:cNvCxnSpPr/>
                <p:nvPr/>
              </p:nvCxnSpPr>
              <p:spPr>
                <a:xfrm rot="16200000" flipH="1" flipV="1">
                  <a:off x="1806479" y="5432521"/>
                  <a:ext cx="533400" cy="336358"/>
                </a:xfrm>
                <a:prstGeom prst="line">
                  <a:avLst/>
                </a:prstGeom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8" name="Oval 207"/>
                <p:cNvSpPr/>
                <p:nvPr/>
              </p:nvSpPr>
              <p:spPr>
                <a:xfrm>
                  <a:off x="2133600" y="51054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1676400" y="57912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205" name="Curved Down Arrow 204"/>
              <p:cNvSpPr/>
              <p:nvPr/>
            </p:nvSpPr>
            <p:spPr>
              <a:xfrm rot="2307434">
                <a:off x="1609158" y="4998793"/>
                <a:ext cx="933702" cy="44181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Curved Up Arrow 205"/>
              <p:cNvSpPr/>
              <p:nvPr/>
            </p:nvSpPr>
            <p:spPr>
              <a:xfrm rot="2188372" flipH="1">
                <a:off x="798797" y="5895691"/>
                <a:ext cx="1015331" cy="458343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0" name="Group 209"/>
            <p:cNvGrpSpPr/>
            <p:nvPr/>
          </p:nvGrpSpPr>
          <p:grpSpPr>
            <a:xfrm>
              <a:off x="2133600" y="5105400"/>
              <a:ext cx="1744063" cy="1355241"/>
              <a:chOff x="798797" y="4998793"/>
              <a:chExt cx="1744063" cy="1355241"/>
            </a:xfrm>
          </p:grpSpPr>
          <p:grpSp>
            <p:nvGrpSpPr>
              <p:cNvPr id="211" name="Group 187"/>
              <p:cNvGrpSpPr/>
              <p:nvPr/>
            </p:nvGrpSpPr>
            <p:grpSpPr>
              <a:xfrm>
                <a:off x="1371598" y="5181595"/>
                <a:ext cx="703384" cy="914399"/>
                <a:chOff x="1676400" y="5105400"/>
                <a:chExt cx="762000" cy="990600"/>
              </a:xfrm>
            </p:grpSpPr>
            <p:cxnSp>
              <p:nvCxnSpPr>
                <p:cNvPr id="214" name="Straight Connector 213"/>
                <p:cNvCxnSpPr/>
                <p:nvPr/>
              </p:nvCxnSpPr>
              <p:spPr>
                <a:xfrm rot="16200000" flipH="1" flipV="1">
                  <a:off x="1806479" y="5432521"/>
                  <a:ext cx="533400" cy="336358"/>
                </a:xfrm>
                <a:prstGeom prst="line">
                  <a:avLst/>
                </a:prstGeom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" name="Oval 214"/>
                <p:cNvSpPr/>
                <p:nvPr/>
              </p:nvSpPr>
              <p:spPr>
                <a:xfrm>
                  <a:off x="2133600" y="51054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16" name="Oval 215"/>
                <p:cNvSpPr/>
                <p:nvPr/>
              </p:nvSpPr>
              <p:spPr>
                <a:xfrm>
                  <a:off x="1676400" y="57912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212" name="Curved Down Arrow 211"/>
              <p:cNvSpPr/>
              <p:nvPr/>
            </p:nvSpPr>
            <p:spPr>
              <a:xfrm rot="2307434">
                <a:off x="1609158" y="4998793"/>
                <a:ext cx="933702" cy="44181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Curved Up Arrow 212"/>
              <p:cNvSpPr/>
              <p:nvPr/>
            </p:nvSpPr>
            <p:spPr>
              <a:xfrm rot="2188372" flipH="1">
                <a:off x="798797" y="5895691"/>
                <a:ext cx="1015331" cy="458343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3124200" y="5105400"/>
              <a:ext cx="1744063" cy="1355241"/>
              <a:chOff x="798797" y="4998793"/>
              <a:chExt cx="1744063" cy="1355241"/>
            </a:xfrm>
          </p:grpSpPr>
          <p:grpSp>
            <p:nvGrpSpPr>
              <p:cNvPr id="218" name="Group 187"/>
              <p:cNvGrpSpPr/>
              <p:nvPr/>
            </p:nvGrpSpPr>
            <p:grpSpPr>
              <a:xfrm>
                <a:off x="1371598" y="5181595"/>
                <a:ext cx="703384" cy="914399"/>
                <a:chOff x="1676400" y="5105400"/>
                <a:chExt cx="762000" cy="990600"/>
              </a:xfrm>
            </p:grpSpPr>
            <p:cxnSp>
              <p:nvCxnSpPr>
                <p:cNvPr id="221" name="Straight Connector 220"/>
                <p:cNvCxnSpPr/>
                <p:nvPr/>
              </p:nvCxnSpPr>
              <p:spPr>
                <a:xfrm rot="16200000" flipH="1" flipV="1">
                  <a:off x="1806479" y="5432521"/>
                  <a:ext cx="533400" cy="336358"/>
                </a:xfrm>
                <a:prstGeom prst="line">
                  <a:avLst/>
                </a:prstGeom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" name="Oval 221"/>
                <p:cNvSpPr/>
                <p:nvPr/>
              </p:nvSpPr>
              <p:spPr>
                <a:xfrm>
                  <a:off x="2133600" y="51054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23" name="Oval 222"/>
                <p:cNvSpPr/>
                <p:nvPr/>
              </p:nvSpPr>
              <p:spPr>
                <a:xfrm>
                  <a:off x="1676400" y="57912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219" name="Curved Down Arrow 218"/>
              <p:cNvSpPr/>
              <p:nvPr/>
            </p:nvSpPr>
            <p:spPr>
              <a:xfrm rot="2307434">
                <a:off x="1609158" y="4998793"/>
                <a:ext cx="933702" cy="44181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Curved Up Arrow 219"/>
              <p:cNvSpPr/>
              <p:nvPr/>
            </p:nvSpPr>
            <p:spPr>
              <a:xfrm rot="2188372" flipH="1">
                <a:off x="798797" y="5895691"/>
                <a:ext cx="1015331" cy="458343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4191000" y="5105400"/>
              <a:ext cx="1744063" cy="1355241"/>
              <a:chOff x="798797" y="4998793"/>
              <a:chExt cx="1744063" cy="1355241"/>
            </a:xfrm>
          </p:grpSpPr>
          <p:grpSp>
            <p:nvGrpSpPr>
              <p:cNvPr id="225" name="Group 187"/>
              <p:cNvGrpSpPr/>
              <p:nvPr/>
            </p:nvGrpSpPr>
            <p:grpSpPr>
              <a:xfrm>
                <a:off x="1371598" y="5181595"/>
                <a:ext cx="703384" cy="914399"/>
                <a:chOff x="1676400" y="5105400"/>
                <a:chExt cx="762000" cy="990600"/>
              </a:xfrm>
            </p:grpSpPr>
            <p:cxnSp>
              <p:nvCxnSpPr>
                <p:cNvPr id="228" name="Straight Connector 227"/>
                <p:cNvCxnSpPr/>
                <p:nvPr/>
              </p:nvCxnSpPr>
              <p:spPr>
                <a:xfrm rot="16200000" flipH="1" flipV="1">
                  <a:off x="1806479" y="5432521"/>
                  <a:ext cx="533400" cy="336358"/>
                </a:xfrm>
                <a:prstGeom prst="line">
                  <a:avLst/>
                </a:prstGeom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9" name="Oval 228"/>
                <p:cNvSpPr/>
                <p:nvPr/>
              </p:nvSpPr>
              <p:spPr>
                <a:xfrm>
                  <a:off x="2133600" y="51054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30" name="Oval 229"/>
                <p:cNvSpPr/>
                <p:nvPr/>
              </p:nvSpPr>
              <p:spPr>
                <a:xfrm>
                  <a:off x="1676400" y="57912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226" name="Curved Down Arrow 225"/>
              <p:cNvSpPr/>
              <p:nvPr/>
            </p:nvSpPr>
            <p:spPr>
              <a:xfrm rot="2307434">
                <a:off x="1609158" y="4998793"/>
                <a:ext cx="933702" cy="44181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Curved Up Arrow 226"/>
              <p:cNvSpPr/>
              <p:nvPr/>
            </p:nvSpPr>
            <p:spPr>
              <a:xfrm rot="2188372" flipH="1">
                <a:off x="798797" y="5895691"/>
                <a:ext cx="1015331" cy="458343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1" name="Group 230"/>
            <p:cNvGrpSpPr/>
            <p:nvPr/>
          </p:nvGrpSpPr>
          <p:grpSpPr>
            <a:xfrm>
              <a:off x="5334000" y="5105400"/>
              <a:ext cx="1744063" cy="1355241"/>
              <a:chOff x="798797" y="4998793"/>
              <a:chExt cx="1744063" cy="1355241"/>
            </a:xfrm>
          </p:grpSpPr>
          <p:grpSp>
            <p:nvGrpSpPr>
              <p:cNvPr id="232" name="Group 187"/>
              <p:cNvGrpSpPr/>
              <p:nvPr/>
            </p:nvGrpSpPr>
            <p:grpSpPr>
              <a:xfrm>
                <a:off x="1371598" y="5181595"/>
                <a:ext cx="703384" cy="914399"/>
                <a:chOff x="1676400" y="5105400"/>
                <a:chExt cx="762000" cy="990600"/>
              </a:xfrm>
            </p:grpSpPr>
            <p:cxnSp>
              <p:nvCxnSpPr>
                <p:cNvPr id="235" name="Straight Connector 234"/>
                <p:cNvCxnSpPr/>
                <p:nvPr/>
              </p:nvCxnSpPr>
              <p:spPr>
                <a:xfrm rot="16200000" flipH="1" flipV="1">
                  <a:off x="1806479" y="5432521"/>
                  <a:ext cx="533400" cy="336358"/>
                </a:xfrm>
                <a:prstGeom prst="line">
                  <a:avLst/>
                </a:prstGeom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6" name="Oval 235"/>
                <p:cNvSpPr/>
                <p:nvPr/>
              </p:nvSpPr>
              <p:spPr>
                <a:xfrm>
                  <a:off x="2133600" y="51054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37" name="Oval 236"/>
                <p:cNvSpPr/>
                <p:nvPr/>
              </p:nvSpPr>
              <p:spPr>
                <a:xfrm>
                  <a:off x="1676400" y="5791200"/>
                  <a:ext cx="304800" cy="304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233" name="Curved Down Arrow 232"/>
              <p:cNvSpPr/>
              <p:nvPr/>
            </p:nvSpPr>
            <p:spPr>
              <a:xfrm rot="2307434">
                <a:off x="1609158" y="4998793"/>
                <a:ext cx="933702" cy="44181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Curved Up Arrow 233"/>
              <p:cNvSpPr/>
              <p:nvPr/>
            </p:nvSpPr>
            <p:spPr>
              <a:xfrm rot="2188372" flipH="1">
                <a:off x="798797" y="5895691"/>
                <a:ext cx="1015331" cy="458343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38" name="Straight Connector 237"/>
            <p:cNvCxnSpPr/>
            <p:nvPr/>
          </p:nvCxnSpPr>
          <p:spPr>
            <a:xfrm>
              <a:off x="533400" y="5791200"/>
              <a:ext cx="7696200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>
              <a:glow rad="101600">
                <a:srgbClr val="FF0000">
                  <a:alpha val="60000"/>
                </a:srgbClr>
              </a:glow>
            </a:effec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16387" name="Object 3"/>
            <p:cNvGraphicFramePr>
              <a:graphicFrameLocks noChangeAspect="1"/>
            </p:cNvGraphicFramePr>
            <p:nvPr/>
          </p:nvGraphicFramePr>
          <p:xfrm>
            <a:off x="6858000" y="4800600"/>
            <a:ext cx="665163" cy="465138"/>
          </p:xfrm>
          <a:graphic>
            <a:graphicData uri="http://schemas.openxmlformats.org/presentationml/2006/ole">
              <p:oleObj spid="_x0000_s16387" name="Equation" r:id="rId5" imgW="254000" imgH="177800" progId="Equation.3">
                <p:embed/>
              </p:oleObj>
            </a:graphicData>
          </a:graphic>
        </p:graphicFrame>
        <p:graphicFrame>
          <p:nvGraphicFramePr>
            <p:cNvPr id="241" name="Object 3"/>
            <p:cNvGraphicFramePr>
              <a:graphicFrameLocks noChangeAspect="1"/>
            </p:cNvGraphicFramePr>
            <p:nvPr/>
          </p:nvGraphicFramePr>
          <p:xfrm>
            <a:off x="304800" y="5181600"/>
            <a:ext cx="498475" cy="598488"/>
          </p:xfrm>
          <a:graphic>
            <a:graphicData uri="http://schemas.openxmlformats.org/presentationml/2006/ole">
              <p:oleObj spid="_x0000_s16389" name="Equation" r:id="rId6" imgW="190440" imgH="228600" progId="Equation.3">
                <p:embed/>
              </p:oleObj>
            </a:graphicData>
          </a:graphic>
        </p:graphicFrame>
        <p:graphicFrame>
          <p:nvGraphicFramePr>
            <p:cNvPr id="16390" name="Object 6"/>
            <p:cNvGraphicFramePr>
              <a:graphicFrameLocks noChangeAspect="1"/>
            </p:cNvGraphicFramePr>
            <p:nvPr/>
          </p:nvGraphicFramePr>
          <p:xfrm>
            <a:off x="7010400" y="5791200"/>
            <a:ext cx="1993900" cy="466725"/>
          </p:xfrm>
          <a:graphic>
            <a:graphicData uri="http://schemas.openxmlformats.org/presentationml/2006/ole">
              <p:oleObj spid="_x0000_s16390" name="Equation" r:id="rId7" imgW="762000" imgH="177800" progId="Equation.3">
                <p:embed/>
              </p:oleObj>
            </a:graphicData>
          </a:graphic>
        </p:graphicFrame>
      </p:grp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7010400" y="3733800"/>
          <a:ext cx="1993900" cy="466725"/>
        </p:xfrm>
        <a:graphic>
          <a:graphicData uri="http://schemas.openxmlformats.org/presentationml/2006/ole">
            <p:oleObj spid="_x0000_s16391" name="Equation" r:id="rId8" imgW="7620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Raman System</a:t>
            </a:r>
            <a:endParaRPr lang="en-US" dirty="0"/>
          </a:p>
        </p:txBody>
      </p:sp>
      <p:sp>
        <p:nvSpPr>
          <p:cNvPr id="3" name="Line 17"/>
          <p:cNvSpPr>
            <a:spLocks noChangeShapeType="1"/>
          </p:cNvSpPr>
          <p:nvPr/>
        </p:nvSpPr>
        <p:spPr bwMode="auto">
          <a:xfrm>
            <a:off x="1143000" y="198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18"/>
          <p:cNvSpPr>
            <a:spLocks noChangeShapeType="1"/>
          </p:cNvSpPr>
          <p:nvPr/>
        </p:nvSpPr>
        <p:spPr bwMode="auto">
          <a:xfrm>
            <a:off x="1143000" y="2057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1143000" y="2133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1143000" y="22098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21"/>
          <p:cNvSpPr>
            <a:spLocks noChangeShapeType="1"/>
          </p:cNvSpPr>
          <p:nvPr/>
        </p:nvSpPr>
        <p:spPr bwMode="auto">
          <a:xfrm>
            <a:off x="1219200" y="5029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>
            <a:off x="12192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0" name="Object 24"/>
          <p:cNvGraphicFramePr>
            <a:graphicFrameLocks noChangeAspect="1"/>
          </p:cNvGraphicFramePr>
          <p:nvPr/>
        </p:nvGraphicFramePr>
        <p:xfrm>
          <a:off x="2362200" y="5638800"/>
          <a:ext cx="381000" cy="381000"/>
        </p:xfrm>
        <a:graphic>
          <a:graphicData uri="http://schemas.openxmlformats.org/presentationml/2006/ole">
            <p:oleObj spid="_x0000_s65538" name="Equation" r:id="rId3" imgW="203200" imgH="203200" progId="Equation.3">
              <p:embed/>
            </p:oleObj>
          </a:graphicData>
        </a:graphic>
      </p:graphicFrame>
      <p:graphicFrame>
        <p:nvGraphicFramePr>
          <p:cNvPr id="11" name="Object 25"/>
          <p:cNvGraphicFramePr>
            <a:graphicFrameLocks noChangeAspect="1"/>
          </p:cNvGraphicFramePr>
          <p:nvPr/>
        </p:nvGraphicFramePr>
        <p:xfrm>
          <a:off x="2373313" y="4876800"/>
          <a:ext cx="357187" cy="381000"/>
        </p:xfrm>
        <a:graphic>
          <a:graphicData uri="http://schemas.openxmlformats.org/presentationml/2006/ole">
            <p:oleObj spid="_x0000_s65539" name="Equation" r:id="rId4" imgW="190500" imgH="203200" progId="Equation.3">
              <p:embed/>
            </p:oleObj>
          </a:graphicData>
        </a:graphic>
      </p:graphicFrame>
      <p:graphicFrame>
        <p:nvGraphicFramePr>
          <p:cNvPr id="12" name="Object 26"/>
          <p:cNvGraphicFramePr>
            <a:graphicFrameLocks noChangeAspect="1"/>
          </p:cNvGraphicFramePr>
          <p:nvPr/>
        </p:nvGraphicFramePr>
        <p:xfrm>
          <a:off x="2373313" y="1905000"/>
          <a:ext cx="357187" cy="381000"/>
        </p:xfrm>
        <a:graphic>
          <a:graphicData uri="http://schemas.openxmlformats.org/presentationml/2006/ole">
            <p:oleObj spid="_x0000_s65540" name="Equation" r:id="rId5" imgW="190500" imgH="203200" progId="Equation.3">
              <p:embed/>
            </p:oleObj>
          </a:graphicData>
        </a:graphic>
      </p:graphicFrame>
      <p:graphicFrame>
        <p:nvGraphicFramePr>
          <p:cNvPr id="14" name="Object 28"/>
          <p:cNvGraphicFramePr>
            <a:graphicFrameLocks noChangeAspect="1"/>
          </p:cNvGraphicFramePr>
          <p:nvPr/>
        </p:nvGraphicFramePr>
        <p:xfrm>
          <a:off x="3276600" y="1676400"/>
          <a:ext cx="666750" cy="381000"/>
        </p:xfrm>
        <a:graphic>
          <a:graphicData uri="http://schemas.openxmlformats.org/presentationml/2006/ole">
            <p:oleObj spid="_x0000_s65541" name="Equation" r:id="rId6" imgW="355600" imgH="203200" progId="Equation.3">
              <p:embed/>
            </p:oleObj>
          </a:graphicData>
        </a:graphic>
      </p:graphicFrame>
      <p:sp>
        <p:nvSpPr>
          <p:cNvPr id="19" name="Line 34"/>
          <p:cNvSpPr>
            <a:spLocks noChangeShapeType="1"/>
          </p:cNvSpPr>
          <p:nvPr/>
        </p:nvSpPr>
        <p:spPr bwMode="auto">
          <a:xfrm>
            <a:off x="4724400" y="1828800"/>
            <a:ext cx="838200" cy="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0" name="Object 35"/>
          <p:cNvGraphicFramePr>
            <a:graphicFrameLocks noChangeAspect="1"/>
          </p:cNvGraphicFramePr>
          <p:nvPr/>
        </p:nvGraphicFramePr>
        <p:xfrm>
          <a:off x="3265488" y="2157413"/>
          <a:ext cx="690562" cy="333375"/>
        </p:xfrm>
        <a:graphic>
          <a:graphicData uri="http://schemas.openxmlformats.org/presentationml/2006/ole">
            <p:oleObj spid="_x0000_s65542" name="Equation" r:id="rId7" imgW="368300" imgH="177800" progId="Equation.3">
              <p:embed/>
            </p:oleObj>
          </a:graphicData>
        </a:graphic>
      </p:graphicFrame>
      <p:graphicFrame>
        <p:nvGraphicFramePr>
          <p:cNvPr id="21" name="Object 36"/>
          <p:cNvGraphicFramePr>
            <a:graphicFrameLocks noChangeAspect="1"/>
          </p:cNvGraphicFramePr>
          <p:nvPr/>
        </p:nvGraphicFramePr>
        <p:xfrm>
          <a:off x="3276600" y="2590800"/>
          <a:ext cx="1071563" cy="333375"/>
        </p:xfrm>
        <a:graphic>
          <a:graphicData uri="http://schemas.openxmlformats.org/presentationml/2006/ole">
            <p:oleObj spid="_x0000_s65543" name="Equation" r:id="rId8" imgW="571500" imgH="177800" progId="Equation.3">
              <p:embed/>
            </p:oleObj>
          </a:graphicData>
        </a:graphic>
      </p:graphicFrame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4724400" y="2743200"/>
            <a:ext cx="838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4724400" y="2286000"/>
            <a:ext cx="838200" cy="158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490538" y="5170488"/>
          <a:ext cx="498475" cy="466725"/>
        </p:xfrm>
        <a:graphic>
          <a:graphicData uri="http://schemas.openxmlformats.org/presentationml/2006/ole">
            <p:oleObj spid="_x0000_s65544" name="Equation" r:id="rId9" imgW="190500" imgH="177800" progId="Equation.3">
              <p:embed/>
            </p:oleObj>
          </a:graphicData>
        </a:graphic>
      </p:graphicFrame>
      <p:cxnSp>
        <p:nvCxnSpPr>
          <p:cNvPr id="31" name="Straight Arrow Connector 30"/>
          <p:cNvCxnSpPr/>
          <p:nvPr/>
        </p:nvCxnSpPr>
        <p:spPr>
          <a:xfrm rot="5400000">
            <a:off x="762794" y="5409406"/>
            <a:ext cx="762000" cy="1588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>
            <a:outerShdw blurRad="50800" dist="38100" dir="18900000" algn="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5973763" y="5029200"/>
          <a:ext cx="1897062" cy="414338"/>
        </p:xfrm>
        <a:graphic>
          <a:graphicData uri="http://schemas.openxmlformats.org/presentationml/2006/ole">
            <p:oleObj spid="_x0000_s65545" name="Equation" r:id="rId10" imgW="812800" imgH="177800" progId="Equation.3">
              <p:embed/>
            </p:oleObj>
          </a:graphicData>
        </a:graphic>
      </p:graphicFrame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5957888" y="5486400"/>
          <a:ext cx="1722437" cy="415925"/>
        </p:xfrm>
        <a:graphic>
          <a:graphicData uri="http://schemas.openxmlformats.org/presentationml/2006/ole">
            <p:oleObj spid="_x0000_s65546" name="Equation" r:id="rId11" imgW="736600" imgH="177800" progId="Equation.3">
              <p:embed/>
            </p:oleObj>
          </a:graphicData>
        </a:graphic>
      </p:graphicFrame>
      <p:sp>
        <p:nvSpPr>
          <p:cNvPr id="28" name="Line 23"/>
          <p:cNvSpPr>
            <a:spLocks noChangeShapeType="1"/>
          </p:cNvSpPr>
          <p:nvPr/>
        </p:nvSpPr>
        <p:spPr bwMode="auto">
          <a:xfrm flipV="1">
            <a:off x="1447800" y="3581400"/>
            <a:ext cx="0" cy="2209800"/>
          </a:xfrm>
          <a:prstGeom prst="line">
            <a:avLst/>
          </a:pr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1295400" y="3581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953294" y="4304506"/>
            <a:ext cx="1447800" cy="1588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FF0000">
                <a:alpha val="60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2209800" y="2819400"/>
            <a:ext cx="0" cy="2971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1828800" y="2819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23"/>
          <p:cNvSpPr>
            <a:spLocks noChangeShapeType="1"/>
          </p:cNvSpPr>
          <p:nvPr/>
        </p:nvSpPr>
        <p:spPr bwMode="auto">
          <a:xfrm flipV="1">
            <a:off x="1981200" y="2819400"/>
            <a:ext cx="0" cy="2209800"/>
          </a:xfrm>
          <a:prstGeom prst="line">
            <a:avLst/>
          </a:prstGeom>
          <a:noFill/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>
            <a:glow>
              <a:srgbClr val="66FF66">
                <a:alpha val="75000"/>
              </a:srgbClr>
            </a:glow>
            <a:outerShdw blurRad="50800" dist="38100" dir="18900000" algn="t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ight Brace 32"/>
          <p:cNvSpPr/>
          <p:nvPr/>
        </p:nvSpPr>
        <p:spPr>
          <a:xfrm>
            <a:off x="2819400" y="4953000"/>
            <a:ext cx="155448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971800" y="5181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Dipole Forbidden</a:t>
            </a:r>
            <a:endParaRPr lang="en-US" sz="2400" dirty="0"/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3352800" y="3429000"/>
          <a:ext cx="2444750" cy="1138651"/>
        </p:xfrm>
        <a:graphic>
          <a:graphicData uri="http://schemas.openxmlformats.org/presentationml/2006/ole">
            <p:oleObj spid="_x0000_s65549" name="Equation" r:id="rId12" imgW="927100" imgH="431800" progId="Equation.3">
              <p:embed/>
            </p:oleObj>
          </a:graphicData>
        </a:graphic>
      </p:graphicFrame>
      <p:graphicFrame>
        <p:nvGraphicFramePr>
          <p:cNvPr id="65551" name="Object 15"/>
          <p:cNvGraphicFramePr>
            <a:graphicFrameLocks noChangeAspect="1"/>
          </p:cNvGraphicFramePr>
          <p:nvPr/>
        </p:nvGraphicFramePr>
        <p:xfrm>
          <a:off x="5957888" y="1524000"/>
          <a:ext cx="384175" cy="414338"/>
        </p:xfrm>
        <a:graphic>
          <a:graphicData uri="http://schemas.openxmlformats.org/presentationml/2006/ole">
            <p:oleObj spid="_x0000_s65551" name="Equation" r:id="rId13" imgW="165100" imgH="177800" progId="Equation.3">
              <p:embed/>
            </p:oleObj>
          </a:graphicData>
        </a:graphic>
      </p:graphicFrame>
      <p:graphicFrame>
        <p:nvGraphicFramePr>
          <p:cNvPr id="65552" name="Object 16"/>
          <p:cNvGraphicFramePr>
            <a:graphicFrameLocks noChangeAspect="1"/>
          </p:cNvGraphicFramePr>
          <p:nvPr/>
        </p:nvGraphicFramePr>
        <p:xfrm>
          <a:off x="6002338" y="2057400"/>
          <a:ext cx="1063625" cy="414338"/>
        </p:xfrm>
        <a:graphic>
          <a:graphicData uri="http://schemas.openxmlformats.org/presentationml/2006/ole">
            <p:oleObj spid="_x0000_s65552" name="Equation" r:id="rId14" imgW="457200" imgH="177800" progId="Equation.3">
              <p:embed/>
            </p:oleObj>
          </a:graphicData>
        </a:graphic>
      </p:graphicFrame>
      <p:graphicFrame>
        <p:nvGraphicFramePr>
          <p:cNvPr id="65553" name="Object 17"/>
          <p:cNvGraphicFramePr>
            <a:graphicFrameLocks noChangeAspect="1"/>
          </p:cNvGraphicFramePr>
          <p:nvPr/>
        </p:nvGraphicFramePr>
        <p:xfrm>
          <a:off x="5988050" y="2514600"/>
          <a:ext cx="1093788" cy="414338"/>
        </p:xfrm>
        <a:graphic>
          <a:graphicData uri="http://schemas.openxmlformats.org/presentationml/2006/ole">
            <p:oleObj spid="_x0000_s65553" name="Equation" r:id="rId15" imgW="4699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8" grpId="0" animBg="1"/>
      <p:bldP spid="30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 Work with Q-Switched Lasers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0" y="1981200"/>
            <a:ext cx="9144000" cy="4381503"/>
            <a:chOff x="0" y="2819400"/>
            <a:chExt cx="9144000" cy="4381503"/>
          </a:xfrm>
        </p:grpSpPr>
        <p:grpSp>
          <p:nvGrpSpPr>
            <p:cNvPr id="14" name="Group 91"/>
            <p:cNvGrpSpPr>
              <a:grpSpLocks/>
            </p:cNvGrpSpPr>
            <p:nvPr/>
          </p:nvGrpSpPr>
          <p:grpSpPr bwMode="auto">
            <a:xfrm>
              <a:off x="0" y="5334002"/>
              <a:ext cx="9144000" cy="1866901"/>
              <a:chOff x="0" y="3360"/>
              <a:chExt cx="5760" cy="1176"/>
            </a:xfrm>
          </p:grpSpPr>
          <p:grpSp>
            <p:nvGrpSpPr>
              <p:cNvPr id="15" name="Group 82"/>
              <p:cNvGrpSpPr>
                <a:grpSpLocks/>
              </p:cNvGrpSpPr>
              <p:nvPr/>
            </p:nvGrpSpPr>
            <p:grpSpPr bwMode="auto">
              <a:xfrm>
                <a:off x="168" y="3360"/>
                <a:ext cx="5576" cy="997"/>
                <a:chOff x="96" y="3264"/>
                <a:chExt cx="5576" cy="997"/>
              </a:xfrm>
            </p:grpSpPr>
            <p:sp>
              <p:nvSpPr>
                <p:cNvPr id="22" name="Freeform 70"/>
                <p:cNvSpPr>
                  <a:spLocks/>
                </p:cNvSpPr>
                <p:nvPr/>
              </p:nvSpPr>
              <p:spPr bwMode="auto">
                <a:xfrm>
                  <a:off x="672" y="3888"/>
                  <a:ext cx="624" cy="9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7"/>
                    </a:cxn>
                    <a:cxn ang="0">
                      <a:pos x="14" y="34"/>
                    </a:cxn>
                    <a:cxn ang="0">
                      <a:pos x="27" y="42"/>
                    </a:cxn>
                    <a:cxn ang="0">
                      <a:pos x="42" y="42"/>
                    </a:cxn>
                    <a:cxn ang="0">
                      <a:pos x="204" y="42"/>
                    </a:cxn>
                    <a:cxn ang="0">
                      <a:pos x="221" y="42"/>
                    </a:cxn>
                    <a:cxn ang="0">
                      <a:pos x="234" y="50"/>
                    </a:cxn>
                    <a:cxn ang="0">
                      <a:pos x="241" y="58"/>
                    </a:cxn>
                    <a:cxn ang="0">
                      <a:pos x="245" y="75"/>
                    </a:cxn>
                    <a:cxn ang="0">
                      <a:pos x="249" y="58"/>
                    </a:cxn>
                    <a:cxn ang="0">
                      <a:pos x="256" y="50"/>
                    </a:cxn>
                    <a:cxn ang="0">
                      <a:pos x="270" y="42"/>
                    </a:cxn>
                    <a:cxn ang="0">
                      <a:pos x="287" y="42"/>
                    </a:cxn>
                    <a:cxn ang="0">
                      <a:pos x="449" y="42"/>
                    </a:cxn>
                    <a:cxn ang="0">
                      <a:pos x="464" y="42"/>
                    </a:cxn>
                    <a:cxn ang="0">
                      <a:pos x="477" y="34"/>
                    </a:cxn>
                    <a:cxn ang="0">
                      <a:pos x="484" y="17"/>
                    </a:cxn>
                    <a:cxn ang="0">
                      <a:pos x="488" y="0"/>
                    </a:cxn>
                  </a:cxnLst>
                  <a:rect l="0" t="0" r="r" b="b"/>
                  <a:pathLst>
                    <a:path w="489" h="76">
                      <a:moveTo>
                        <a:pt x="0" y="0"/>
                      </a:moveTo>
                      <a:lnTo>
                        <a:pt x="4" y="17"/>
                      </a:lnTo>
                      <a:lnTo>
                        <a:pt x="14" y="34"/>
                      </a:lnTo>
                      <a:lnTo>
                        <a:pt x="27" y="42"/>
                      </a:lnTo>
                      <a:lnTo>
                        <a:pt x="42" y="42"/>
                      </a:lnTo>
                      <a:lnTo>
                        <a:pt x="204" y="42"/>
                      </a:lnTo>
                      <a:lnTo>
                        <a:pt x="221" y="42"/>
                      </a:lnTo>
                      <a:lnTo>
                        <a:pt x="234" y="50"/>
                      </a:lnTo>
                      <a:lnTo>
                        <a:pt x="241" y="58"/>
                      </a:lnTo>
                      <a:lnTo>
                        <a:pt x="245" y="75"/>
                      </a:lnTo>
                      <a:lnTo>
                        <a:pt x="249" y="58"/>
                      </a:lnTo>
                      <a:lnTo>
                        <a:pt x="256" y="50"/>
                      </a:lnTo>
                      <a:lnTo>
                        <a:pt x="270" y="42"/>
                      </a:lnTo>
                      <a:lnTo>
                        <a:pt x="287" y="42"/>
                      </a:lnTo>
                      <a:lnTo>
                        <a:pt x="449" y="42"/>
                      </a:lnTo>
                      <a:lnTo>
                        <a:pt x="464" y="42"/>
                      </a:lnTo>
                      <a:lnTo>
                        <a:pt x="477" y="34"/>
                      </a:lnTo>
                      <a:lnTo>
                        <a:pt x="484" y="17"/>
                      </a:lnTo>
                      <a:lnTo>
                        <a:pt x="488" y="0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71"/>
                <p:cNvSpPr>
                  <a:spLocks noChangeArrowheads="1"/>
                </p:cNvSpPr>
                <p:nvPr/>
              </p:nvSpPr>
              <p:spPr bwMode="auto">
                <a:xfrm>
                  <a:off x="720" y="3947"/>
                  <a:ext cx="562" cy="22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800"/>
                    <a:t>Visible </a:t>
                  </a:r>
                </a:p>
              </p:txBody>
            </p:sp>
            <p:sp>
              <p:nvSpPr>
                <p:cNvPr id="24" name="Rectangle 72"/>
                <p:cNvSpPr>
                  <a:spLocks noChangeArrowheads="1"/>
                </p:cNvSpPr>
                <p:nvPr/>
              </p:nvSpPr>
              <p:spPr bwMode="auto">
                <a:xfrm>
                  <a:off x="288" y="3947"/>
                  <a:ext cx="324" cy="22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800"/>
                    <a:t>IR</a:t>
                  </a:r>
                </a:p>
              </p:txBody>
            </p:sp>
            <p:sp>
              <p:nvSpPr>
                <p:cNvPr id="25" name="Freeform 73"/>
                <p:cNvSpPr>
                  <a:spLocks/>
                </p:cNvSpPr>
                <p:nvPr/>
              </p:nvSpPr>
              <p:spPr bwMode="auto">
                <a:xfrm>
                  <a:off x="96" y="3888"/>
                  <a:ext cx="510" cy="6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8"/>
                    </a:cxn>
                    <a:cxn ang="0">
                      <a:pos x="2" y="15"/>
                    </a:cxn>
                    <a:cxn ang="0">
                      <a:pos x="5" y="22"/>
                    </a:cxn>
                    <a:cxn ang="0">
                      <a:pos x="9" y="30"/>
                    </a:cxn>
                    <a:cxn ang="0">
                      <a:pos x="19" y="37"/>
                    </a:cxn>
                    <a:cxn ang="0">
                      <a:pos x="31" y="37"/>
                    </a:cxn>
                    <a:cxn ang="0">
                      <a:pos x="153" y="37"/>
                    </a:cxn>
                    <a:cxn ang="0">
                      <a:pos x="165" y="37"/>
                    </a:cxn>
                    <a:cxn ang="0">
                      <a:pos x="174" y="44"/>
                    </a:cxn>
                    <a:cxn ang="0">
                      <a:pos x="177" y="44"/>
                    </a:cxn>
                    <a:cxn ang="0">
                      <a:pos x="180" y="51"/>
                    </a:cxn>
                    <a:cxn ang="0">
                      <a:pos x="182" y="59"/>
                    </a:cxn>
                    <a:cxn ang="0">
                      <a:pos x="183" y="66"/>
                    </a:cxn>
                    <a:cxn ang="0">
                      <a:pos x="183" y="59"/>
                    </a:cxn>
                    <a:cxn ang="0">
                      <a:pos x="185" y="51"/>
                    </a:cxn>
                    <a:cxn ang="0">
                      <a:pos x="188" y="44"/>
                    </a:cxn>
                    <a:cxn ang="0">
                      <a:pos x="192" y="44"/>
                    </a:cxn>
                    <a:cxn ang="0">
                      <a:pos x="201" y="37"/>
                    </a:cxn>
                    <a:cxn ang="0">
                      <a:pos x="213" y="37"/>
                    </a:cxn>
                    <a:cxn ang="0">
                      <a:pos x="335" y="37"/>
                    </a:cxn>
                    <a:cxn ang="0">
                      <a:pos x="347" y="37"/>
                    </a:cxn>
                    <a:cxn ang="0">
                      <a:pos x="352" y="30"/>
                    </a:cxn>
                    <a:cxn ang="0">
                      <a:pos x="356" y="30"/>
                    </a:cxn>
                    <a:cxn ang="0">
                      <a:pos x="360" y="22"/>
                    </a:cxn>
                    <a:cxn ang="0">
                      <a:pos x="363" y="15"/>
                    </a:cxn>
                    <a:cxn ang="0">
                      <a:pos x="365" y="8"/>
                    </a:cxn>
                    <a:cxn ang="0">
                      <a:pos x="365" y="0"/>
                    </a:cxn>
                  </a:cxnLst>
                  <a:rect l="0" t="0" r="r" b="b"/>
                  <a:pathLst>
                    <a:path w="366" h="67">
                      <a:moveTo>
                        <a:pt x="0" y="0"/>
                      </a:moveTo>
                      <a:lnTo>
                        <a:pt x="1" y="8"/>
                      </a:lnTo>
                      <a:lnTo>
                        <a:pt x="2" y="15"/>
                      </a:lnTo>
                      <a:lnTo>
                        <a:pt x="5" y="22"/>
                      </a:lnTo>
                      <a:lnTo>
                        <a:pt x="9" y="30"/>
                      </a:lnTo>
                      <a:lnTo>
                        <a:pt x="19" y="37"/>
                      </a:lnTo>
                      <a:lnTo>
                        <a:pt x="31" y="37"/>
                      </a:lnTo>
                      <a:lnTo>
                        <a:pt x="153" y="37"/>
                      </a:lnTo>
                      <a:lnTo>
                        <a:pt x="165" y="37"/>
                      </a:lnTo>
                      <a:lnTo>
                        <a:pt x="174" y="44"/>
                      </a:lnTo>
                      <a:lnTo>
                        <a:pt x="177" y="44"/>
                      </a:lnTo>
                      <a:lnTo>
                        <a:pt x="180" y="51"/>
                      </a:lnTo>
                      <a:lnTo>
                        <a:pt x="182" y="59"/>
                      </a:lnTo>
                      <a:lnTo>
                        <a:pt x="183" y="66"/>
                      </a:lnTo>
                      <a:lnTo>
                        <a:pt x="183" y="59"/>
                      </a:lnTo>
                      <a:lnTo>
                        <a:pt x="185" y="51"/>
                      </a:lnTo>
                      <a:lnTo>
                        <a:pt x="188" y="44"/>
                      </a:lnTo>
                      <a:lnTo>
                        <a:pt x="192" y="44"/>
                      </a:lnTo>
                      <a:lnTo>
                        <a:pt x="201" y="37"/>
                      </a:lnTo>
                      <a:lnTo>
                        <a:pt x="213" y="37"/>
                      </a:lnTo>
                      <a:lnTo>
                        <a:pt x="335" y="37"/>
                      </a:lnTo>
                      <a:lnTo>
                        <a:pt x="347" y="37"/>
                      </a:lnTo>
                      <a:lnTo>
                        <a:pt x="352" y="30"/>
                      </a:lnTo>
                      <a:lnTo>
                        <a:pt x="356" y="30"/>
                      </a:lnTo>
                      <a:lnTo>
                        <a:pt x="360" y="22"/>
                      </a:lnTo>
                      <a:lnTo>
                        <a:pt x="363" y="15"/>
                      </a:lnTo>
                      <a:lnTo>
                        <a:pt x="365" y="8"/>
                      </a:lnTo>
                      <a:lnTo>
                        <a:pt x="365" y="0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74"/>
                <p:cNvSpPr>
                  <a:spLocks/>
                </p:cNvSpPr>
                <p:nvPr/>
              </p:nvSpPr>
              <p:spPr bwMode="auto">
                <a:xfrm>
                  <a:off x="1392" y="3888"/>
                  <a:ext cx="4272" cy="14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9"/>
                    </a:cxn>
                    <a:cxn ang="0">
                      <a:pos x="19" y="25"/>
                    </a:cxn>
                    <a:cxn ang="0">
                      <a:pos x="39" y="34"/>
                    </a:cxn>
                    <a:cxn ang="0">
                      <a:pos x="72" y="42"/>
                    </a:cxn>
                    <a:cxn ang="0">
                      <a:pos x="151" y="59"/>
                    </a:cxn>
                    <a:cxn ang="0">
                      <a:pos x="244" y="59"/>
                    </a:cxn>
                    <a:cxn ang="0">
                      <a:pos x="1228" y="59"/>
                    </a:cxn>
                    <a:cxn ang="0">
                      <a:pos x="1321" y="67"/>
                    </a:cxn>
                    <a:cxn ang="0">
                      <a:pos x="1400" y="75"/>
                    </a:cxn>
                    <a:cxn ang="0">
                      <a:pos x="1433" y="84"/>
                    </a:cxn>
                    <a:cxn ang="0">
                      <a:pos x="1453" y="92"/>
                    </a:cxn>
                    <a:cxn ang="0">
                      <a:pos x="1466" y="109"/>
                    </a:cxn>
                    <a:cxn ang="0">
                      <a:pos x="1473" y="117"/>
                    </a:cxn>
                    <a:cxn ang="0">
                      <a:pos x="1479" y="109"/>
                    </a:cxn>
                    <a:cxn ang="0">
                      <a:pos x="1493" y="92"/>
                    </a:cxn>
                    <a:cxn ang="0">
                      <a:pos x="1512" y="84"/>
                    </a:cxn>
                    <a:cxn ang="0">
                      <a:pos x="1545" y="75"/>
                    </a:cxn>
                    <a:cxn ang="0">
                      <a:pos x="1625" y="67"/>
                    </a:cxn>
                    <a:cxn ang="0">
                      <a:pos x="1717" y="59"/>
                    </a:cxn>
                    <a:cxn ang="0">
                      <a:pos x="2702" y="59"/>
                    </a:cxn>
                    <a:cxn ang="0">
                      <a:pos x="2794" y="59"/>
                    </a:cxn>
                    <a:cxn ang="0">
                      <a:pos x="2873" y="42"/>
                    </a:cxn>
                    <a:cxn ang="0">
                      <a:pos x="2906" y="34"/>
                    </a:cxn>
                    <a:cxn ang="0">
                      <a:pos x="2926" y="25"/>
                    </a:cxn>
                    <a:cxn ang="0">
                      <a:pos x="2939" y="9"/>
                    </a:cxn>
                    <a:cxn ang="0">
                      <a:pos x="2946" y="0"/>
                    </a:cxn>
                  </a:cxnLst>
                  <a:rect l="0" t="0" r="r" b="b"/>
                  <a:pathLst>
                    <a:path w="2947" h="118">
                      <a:moveTo>
                        <a:pt x="0" y="0"/>
                      </a:moveTo>
                      <a:lnTo>
                        <a:pt x="6" y="9"/>
                      </a:lnTo>
                      <a:lnTo>
                        <a:pt x="19" y="25"/>
                      </a:lnTo>
                      <a:lnTo>
                        <a:pt x="39" y="34"/>
                      </a:lnTo>
                      <a:lnTo>
                        <a:pt x="72" y="42"/>
                      </a:lnTo>
                      <a:lnTo>
                        <a:pt x="151" y="59"/>
                      </a:lnTo>
                      <a:lnTo>
                        <a:pt x="244" y="59"/>
                      </a:lnTo>
                      <a:lnTo>
                        <a:pt x="1228" y="59"/>
                      </a:lnTo>
                      <a:lnTo>
                        <a:pt x="1321" y="67"/>
                      </a:lnTo>
                      <a:lnTo>
                        <a:pt x="1400" y="75"/>
                      </a:lnTo>
                      <a:lnTo>
                        <a:pt x="1433" y="84"/>
                      </a:lnTo>
                      <a:lnTo>
                        <a:pt x="1453" y="92"/>
                      </a:lnTo>
                      <a:lnTo>
                        <a:pt x="1466" y="109"/>
                      </a:lnTo>
                      <a:lnTo>
                        <a:pt x="1473" y="117"/>
                      </a:lnTo>
                      <a:lnTo>
                        <a:pt x="1479" y="109"/>
                      </a:lnTo>
                      <a:lnTo>
                        <a:pt x="1493" y="92"/>
                      </a:lnTo>
                      <a:lnTo>
                        <a:pt x="1512" y="84"/>
                      </a:lnTo>
                      <a:lnTo>
                        <a:pt x="1545" y="75"/>
                      </a:lnTo>
                      <a:lnTo>
                        <a:pt x="1625" y="67"/>
                      </a:lnTo>
                      <a:lnTo>
                        <a:pt x="1717" y="59"/>
                      </a:lnTo>
                      <a:lnTo>
                        <a:pt x="2702" y="59"/>
                      </a:lnTo>
                      <a:lnTo>
                        <a:pt x="2794" y="59"/>
                      </a:lnTo>
                      <a:lnTo>
                        <a:pt x="2873" y="42"/>
                      </a:lnTo>
                      <a:lnTo>
                        <a:pt x="2906" y="34"/>
                      </a:lnTo>
                      <a:lnTo>
                        <a:pt x="2926" y="25"/>
                      </a:lnTo>
                      <a:lnTo>
                        <a:pt x="2939" y="9"/>
                      </a:lnTo>
                      <a:lnTo>
                        <a:pt x="2946" y="0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Rectangle 75"/>
                <p:cNvSpPr>
                  <a:spLocks noChangeArrowheads="1"/>
                </p:cNvSpPr>
                <p:nvPr/>
              </p:nvSpPr>
              <p:spPr bwMode="auto">
                <a:xfrm>
                  <a:off x="3360" y="4032"/>
                  <a:ext cx="370" cy="22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800"/>
                    <a:t>UV</a:t>
                  </a:r>
                </a:p>
              </p:txBody>
            </p:sp>
            <p:pic>
              <p:nvPicPr>
                <p:cNvPr id="28" name="Picture 77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" y="3264"/>
                  <a:ext cx="5432" cy="6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6" name="Oval 84"/>
              <p:cNvSpPr>
                <a:spLocks noChangeArrowheads="1"/>
              </p:cNvSpPr>
              <p:nvPr/>
            </p:nvSpPr>
            <p:spPr bwMode="auto">
              <a:xfrm>
                <a:off x="208" y="3592"/>
                <a:ext cx="96" cy="104"/>
              </a:xfrm>
              <a:prstGeom prst="ellipse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86"/>
              <p:cNvSpPr>
                <a:spLocks noChangeShapeType="1"/>
              </p:cNvSpPr>
              <p:nvPr/>
            </p:nvSpPr>
            <p:spPr bwMode="auto">
              <a:xfrm flipV="1">
                <a:off x="96" y="3792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18" name="Object 87"/>
              <p:cNvGraphicFramePr>
                <a:graphicFrameLocks noChangeAspect="1"/>
              </p:cNvGraphicFramePr>
              <p:nvPr/>
            </p:nvGraphicFramePr>
            <p:xfrm>
              <a:off x="0" y="4368"/>
              <a:ext cx="336" cy="168"/>
            </p:xfrm>
            <a:graphic>
              <a:graphicData uri="http://schemas.openxmlformats.org/presentationml/2006/ole">
                <p:oleObj spid="_x0000_s61444" name="Equation" r:id="rId4" imgW="533400" imgH="266700" progId="">
                  <p:embed/>
                </p:oleObj>
              </a:graphicData>
            </a:graphic>
          </p:graphicFrame>
          <p:sp>
            <p:nvSpPr>
              <p:cNvPr id="19" name="Oval 88"/>
              <p:cNvSpPr>
                <a:spLocks noChangeArrowheads="1"/>
              </p:cNvSpPr>
              <p:nvPr/>
            </p:nvSpPr>
            <p:spPr bwMode="auto">
              <a:xfrm>
                <a:off x="56" y="3592"/>
                <a:ext cx="96" cy="10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89"/>
              <p:cNvSpPr>
                <a:spLocks noChangeShapeType="1"/>
              </p:cNvSpPr>
              <p:nvPr/>
            </p:nvSpPr>
            <p:spPr bwMode="auto">
              <a:xfrm flipV="1">
                <a:off x="5616" y="3840"/>
                <a:ext cx="0" cy="48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1" name="Object 90"/>
              <p:cNvGraphicFramePr>
                <a:graphicFrameLocks noChangeAspect="1"/>
              </p:cNvGraphicFramePr>
              <p:nvPr/>
            </p:nvGraphicFramePr>
            <p:xfrm>
              <a:off x="5280" y="4368"/>
              <a:ext cx="480" cy="168"/>
            </p:xfrm>
            <a:graphic>
              <a:graphicData uri="http://schemas.openxmlformats.org/presentationml/2006/ole">
                <p:oleObj spid="_x0000_s61445" name="Equation" r:id="rId5" imgW="762000" imgH="266700" progId="">
                  <p:embed/>
                </p:oleObj>
              </a:graphicData>
            </a:graphic>
          </p:graphicFrame>
        </p:grpSp>
        <p:sp>
          <p:nvSpPr>
            <p:cNvPr id="29" name="Rectangle 50"/>
            <p:cNvSpPr>
              <a:spLocks noChangeArrowheads="1"/>
            </p:cNvSpPr>
            <p:nvPr/>
          </p:nvSpPr>
          <p:spPr bwMode="auto">
            <a:xfrm>
              <a:off x="1905000" y="2819400"/>
              <a:ext cx="5486400" cy="5565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90487" tIns="44450" rIns="90487" bIns="4445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800" dirty="0" err="1" smtClean="0"/>
                <a:t>Vibrational</a:t>
              </a:r>
              <a:r>
                <a:rPr lang="en-US" sz="2800" dirty="0" smtClean="0"/>
                <a:t> Sideband Generation</a:t>
              </a:r>
              <a:endParaRPr lang="en-US" sz="2800" dirty="0"/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rot="5400000">
            <a:off x="647303" y="3543697"/>
            <a:ext cx="1524794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1066800" y="3733800"/>
            <a:ext cx="1524000" cy="114379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14600" y="3200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Pump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1676400" y="2819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Stokes</a:t>
            </a:r>
            <a:endParaRPr lang="en-US" sz="2400" dirty="0"/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1371600" y="4038600"/>
            <a:ext cx="2286000" cy="7620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38200" y="3581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f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-f</a:t>
            </a:r>
            <a:r>
              <a:rPr lang="en-US" sz="2400" baseline="-25000" dirty="0" smtClean="0"/>
              <a:t>m</a:t>
            </a:r>
            <a:endParaRPr lang="en-US" sz="2400" dirty="0"/>
          </a:p>
        </p:txBody>
      </p:sp>
      <p:cxnSp>
        <p:nvCxnSpPr>
          <p:cNvPr id="46" name="Straight Arrow Connector 45"/>
          <p:cNvCxnSpPr/>
          <p:nvPr/>
        </p:nvCxnSpPr>
        <p:spPr>
          <a:xfrm rot="10800000" flipV="1">
            <a:off x="1600200" y="4038600"/>
            <a:ext cx="3657600" cy="7620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0" y="3581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-2f</a:t>
            </a:r>
            <a:r>
              <a:rPr lang="en-US" sz="2400" baseline="-25000" dirty="0" smtClean="0"/>
              <a:t>m</a:t>
            </a:r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6400800" y="3505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cxnSp>
        <p:nvCxnSpPr>
          <p:cNvPr id="51" name="Straight Arrow Connector 50"/>
          <p:cNvCxnSpPr/>
          <p:nvPr/>
        </p:nvCxnSpPr>
        <p:spPr>
          <a:xfrm rot="5400000">
            <a:off x="342106" y="4153694"/>
            <a:ext cx="763588" cy="5334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657600" y="3581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f</a:t>
            </a:r>
            <a:r>
              <a:rPr lang="en-US" sz="2400" baseline="-25000" dirty="0" err="1" smtClean="0"/>
              <a:t>p</a:t>
            </a:r>
            <a:r>
              <a:rPr lang="en-US" sz="2400" dirty="0" err="1" smtClean="0"/>
              <a:t>+f</a:t>
            </a:r>
            <a:r>
              <a:rPr lang="en-US" sz="2400" baseline="-25000" dirty="0" err="1" smtClean="0"/>
              <a:t>m</a:t>
            </a:r>
            <a:endParaRPr lang="en-US" sz="2400" dirty="0"/>
          </a:p>
        </p:txBody>
      </p:sp>
      <p:sp>
        <p:nvSpPr>
          <p:cNvPr id="64" name="TextBox 63"/>
          <p:cNvSpPr txBox="1"/>
          <p:nvPr/>
        </p:nvSpPr>
        <p:spPr>
          <a:xfrm>
            <a:off x="5105400" y="35814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r>
              <a:rPr lang="en-US" sz="2400" baseline="-25000" dirty="0" smtClean="0"/>
              <a:t>p</a:t>
            </a:r>
            <a:r>
              <a:rPr lang="en-US" sz="2400" dirty="0" smtClean="0"/>
              <a:t>+2f</a:t>
            </a:r>
            <a:r>
              <a:rPr lang="en-US" sz="2400" baseline="-25000" dirty="0" smtClean="0"/>
              <a:t>m</a:t>
            </a:r>
            <a:endParaRPr lang="en-US" sz="2400" dirty="0"/>
          </a:p>
        </p:txBody>
      </p:sp>
      <p:cxnSp>
        <p:nvCxnSpPr>
          <p:cNvPr id="66" name="Straight Arrow Connector 65"/>
          <p:cNvCxnSpPr/>
          <p:nvPr/>
        </p:nvCxnSpPr>
        <p:spPr>
          <a:xfrm rot="5400000">
            <a:off x="-76994" y="4344194"/>
            <a:ext cx="763588" cy="15240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50"/>
          <p:cNvSpPr>
            <a:spLocks noChangeArrowheads="1"/>
          </p:cNvSpPr>
          <p:nvPr/>
        </p:nvSpPr>
        <p:spPr bwMode="auto">
          <a:xfrm>
            <a:off x="2286000" y="6248400"/>
            <a:ext cx="51054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S.E. Harris,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81</a:t>
            </a:r>
            <a:r>
              <a:rPr lang="en-US" dirty="0" smtClean="0"/>
              <a:t>, 2894 (1998).</a:t>
            </a:r>
            <a:endParaRPr lang="en-US" dirty="0"/>
          </a:p>
        </p:txBody>
      </p:sp>
      <p:sp>
        <p:nvSpPr>
          <p:cNvPr id="34" name="Rectangle 50"/>
          <p:cNvSpPr>
            <a:spLocks noChangeArrowheads="1"/>
          </p:cNvSpPr>
          <p:nvPr/>
        </p:nvSpPr>
        <p:spPr bwMode="auto">
          <a:xfrm>
            <a:off x="2286000" y="6463533"/>
            <a:ext cx="50292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A.V. </a:t>
            </a:r>
            <a:r>
              <a:rPr lang="en-US" dirty="0" err="1" smtClean="0"/>
              <a:t>Sokolov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85</a:t>
            </a:r>
            <a:r>
              <a:rPr lang="en-US" dirty="0" smtClean="0"/>
              <a:t>, 562 (2000).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5" grpId="0"/>
      <p:bldP spid="48" grpId="0"/>
      <p:bldP spid="50" grpId="0"/>
      <p:bldP spid="61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 Work with Q-Switched Lasers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304800" y="3429000"/>
            <a:ext cx="8188325" cy="1812925"/>
            <a:chOff x="336550" y="4559300"/>
            <a:chExt cx="8188325" cy="1812925"/>
          </a:xfrm>
        </p:grpSpPr>
        <p:pic>
          <p:nvPicPr>
            <p:cNvPr id="5" name="Picture 4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2475" y="5229225"/>
              <a:ext cx="7772400" cy="1143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9" name="Line 56"/>
            <p:cNvSpPr>
              <a:spLocks noChangeShapeType="1"/>
            </p:cNvSpPr>
            <p:nvPr/>
          </p:nvSpPr>
          <p:spPr bwMode="auto">
            <a:xfrm flipV="1">
              <a:off x="8229600" y="48768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0" name="Object 57"/>
            <p:cNvGraphicFramePr>
              <a:graphicFrameLocks noChangeAspect="1"/>
            </p:cNvGraphicFramePr>
            <p:nvPr/>
          </p:nvGraphicFramePr>
          <p:xfrm>
            <a:off x="7689850" y="4559300"/>
            <a:ext cx="774700" cy="266700"/>
          </p:xfrm>
          <a:graphic>
            <a:graphicData uri="http://schemas.openxmlformats.org/presentationml/2006/ole">
              <p:oleObj spid="_x0000_s80898" name="Equation" r:id="rId4" imgW="774700" imgH="266700" progId="">
                <p:embed/>
              </p:oleObj>
            </a:graphicData>
          </a:graphic>
        </p:graphicFrame>
        <p:sp>
          <p:nvSpPr>
            <p:cNvPr id="11" name="Line 58"/>
            <p:cNvSpPr>
              <a:spLocks noChangeShapeType="1"/>
            </p:cNvSpPr>
            <p:nvPr/>
          </p:nvSpPr>
          <p:spPr bwMode="auto">
            <a:xfrm flipV="1">
              <a:off x="844550" y="48895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12" name="Object 59"/>
            <p:cNvGraphicFramePr>
              <a:graphicFrameLocks noChangeAspect="1"/>
            </p:cNvGraphicFramePr>
            <p:nvPr/>
          </p:nvGraphicFramePr>
          <p:xfrm>
            <a:off x="336550" y="4572000"/>
            <a:ext cx="711200" cy="266700"/>
          </p:xfrm>
          <a:graphic>
            <a:graphicData uri="http://schemas.openxmlformats.org/presentationml/2006/ole">
              <p:oleObj spid="_x0000_s80899" name="Equation" r:id="rId5" imgW="711200" imgH="266700" progId="">
                <p:embed/>
              </p:oleObj>
            </a:graphicData>
          </a:graphic>
        </p:graphicFrame>
      </p:grpSp>
      <p:sp>
        <p:nvSpPr>
          <p:cNvPr id="13" name="Rectangle 50"/>
          <p:cNvSpPr>
            <a:spLocks noChangeArrowheads="1"/>
          </p:cNvSpPr>
          <p:nvPr/>
        </p:nvSpPr>
        <p:spPr bwMode="auto">
          <a:xfrm>
            <a:off x="2057400" y="2057400"/>
            <a:ext cx="5486400" cy="556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/>
              <a:t>Rotational Sideband Generation</a:t>
            </a:r>
            <a:endParaRPr lang="en-US" sz="2800" dirty="0"/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1143000" y="3962400"/>
            <a:ext cx="915194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1448594" y="4114006"/>
            <a:ext cx="609600" cy="158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676400" y="3429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Pump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1447800" y="3124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Stokes</a:t>
            </a:r>
            <a:endParaRPr lang="en-US" sz="2400" dirty="0"/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 bwMode="auto">
          <a:xfrm>
            <a:off x="2286000" y="6248400"/>
            <a:ext cx="51054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S.E. Harris,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81</a:t>
            </a:r>
            <a:r>
              <a:rPr lang="en-US" dirty="0" smtClean="0"/>
              <a:t>, 2894 (1998).</a:t>
            </a:r>
            <a:endParaRPr lang="en-US" dirty="0"/>
          </a:p>
        </p:txBody>
      </p:sp>
      <p:sp>
        <p:nvSpPr>
          <p:cNvPr id="15" name="Rectangle 50"/>
          <p:cNvSpPr>
            <a:spLocks noChangeArrowheads="1"/>
          </p:cNvSpPr>
          <p:nvPr/>
        </p:nvSpPr>
        <p:spPr bwMode="auto">
          <a:xfrm>
            <a:off x="2286000" y="6463533"/>
            <a:ext cx="5029200" cy="3944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A.V. </a:t>
            </a:r>
            <a:r>
              <a:rPr lang="en-US" dirty="0" err="1" smtClean="0"/>
              <a:t>Sokolov</a:t>
            </a:r>
            <a:r>
              <a:rPr lang="en-US" dirty="0" smtClean="0"/>
              <a:t>, </a:t>
            </a:r>
            <a:r>
              <a:rPr lang="en-US" i="1" dirty="0" smtClean="0"/>
              <a:t>et al.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</a:t>
            </a:r>
            <a:r>
              <a:rPr lang="en-US" b="1" dirty="0" smtClean="0"/>
              <a:t>85</a:t>
            </a:r>
            <a:r>
              <a:rPr lang="en-US" dirty="0" smtClean="0"/>
              <a:t>, 562 (2000).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7328</TotalTime>
  <Words>937</Words>
  <Application>Microsoft Office PowerPoint</Application>
  <PresentationFormat>On-screen Show (4:3)</PresentationFormat>
  <Paragraphs>188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Equation</vt:lpstr>
      <vt:lpstr>90 THz Continuous Wave Light Modulation</vt:lpstr>
      <vt:lpstr>Beam Modulation</vt:lpstr>
      <vt:lpstr>Electro-Optic Modulation</vt:lpstr>
      <vt:lpstr>Molecular Modulator</vt:lpstr>
      <vt:lpstr>Molecular Modulator</vt:lpstr>
      <vt:lpstr>Molecular Modulator</vt:lpstr>
      <vt:lpstr>Raman System</vt:lpstr>
      <vt:lpstr>Previous Work with Q-Switched Lasers</vt:lpstr>
      <vt:lpstr>Previous Work with Q-Switched Lasers</vt:lpstr>
      <vt:lpstr>Previous Work with Q-Switched Lasers</vt:lpstr>
      <vt:lpstr>Previous Work with Q-Switched Lasers</vt:lpstr>
      <vt:lpstr>Slide 12</vt:lpstr>
      <vt:lpstr>Slide 13</vt:lpstr>
      <vt:lpstr>Optical Cavity and Lock Performance</vt:lpstr>
      <vt:lpstr>Stokes Generation in Cavity</vt:lpstr>
      <vt:lpstr>Stokes Generation in Cavity</vt:lpstr>
      <vt:lpstr>Anti-Stokes Generation</vt:lpstr>
      <vt:lpstr>Output</vt:lpstr>
      <vt:lpstr>Coherence of the Beams</vt:lpstr>
      <vt:lpstr>Slide 20</vt:lpstr>
      <vt:lpstr>Coherence of the Beams</vt:lpstr>
      <vt:lpstr>Temporal Waveform</vt:lpstr>
      <vt:lpstr>Current Work: Cooling the Cavity with Liquid Nitrogen</vt:lpstr>
      <vt:lpstr>Current Work: Cooling the Cavity with Liquid Nitrogen</vt:lpstr>
      <vt:lpstr>Current Work: Cooling the Cavity with Liquid Nitrogen</vt:lpstr>
      <vt:lpstr>Current Work: Cooling the Cavity with Liquid Nitrogen</vt:lpstr>
      <vt:lpstr>Future Work</vt:lpstr>
      <vt:lpstr>Future Work</vt:lpstr>
      <vt:lpstr>Acknowledgements &amp; References</vt:lpstr>
      <vt:lpstr>Current Work: Cooling the Cavity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</dc:creator>
  <cp:lastModifiedBy>Lab User</cp:lastModifiedBy>
  <cp:revision>136</cp:revision>
  <cp:lastPrinted>2010-09-02T14:01:23Z</cp:lastPrinted>
  <dcterms:created xsi:type="dcterms:W3CDTF">2010-09-02T18:07:02Z</dcterms:created>
  <dcterms:modified xsi:type="dcterms:W3CDTF">2010-11-08T15:09:12Z</dcterms:modified>
</cp:coreProperties>
</file>