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38"/>
    <a:srgbClr val="000AFF"/>
    <a:srgbClr val="BF0000"/>
    <a:srgbClr val="E87E00"/>
    <a:srgbClr val="438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7FDB3B-C3B3-42D9-8DE6-43E95DBE09C7}" v="1" dt="2024-03-15T20:27:28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1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Beede" userId="c613d875db5d6cff" providerId="LiveId" clId="{2E7FDB3B-C3B3-42D9-8DE6-43E95DBE09C7}"/>
    <pc:docChg chg="custSel modSld">
      <pc:chgData name="Matthew Beede" userId="c613d875db5d6cff" providerId="LiveId" clId="{2E7FDB3B-C3B3-42D9-8DE6-43E95DBE09C7}" dt="2024-03-15T20:23:35.543" v="14" actId="1076"/>
      <pc:docMkLst>
        <pc:docMk/>
      </pc:docMkLst>
      <pc:sldChg chg="modSp mod">
        <pc:chgData name="Matthew Beede" userId="c613d875db5d6cff" providerId="LiveId" clId="{2E7FDB3B-C3B3-42D9-8DE6-43E95DBE09C7}" dt="2024-03-15T20:23:35.543" v="14" actId="1076"/>
        <pc:sldMkLst>
          <pc:docMk/>
          <pc:sldMk cId="3269365940" sldId="259"/>
        </pc:sldMkLst>
        <pc:spChg chg="mod">
          <ac:chgData name="Matthew Beede" userId="c613d875db5d6cff" providerId="LiveId" clId="{2E7FDB3B-C3B3-42D9-8DE6-43E95DBE09C7}" dt="2024-03-15T20:23:35.543" v="14" actId="1076"/>
          <ac:spMkLst>
            <pc:docMk/>
            <pc:sldMk cId="3269365940" sldId="259"/>
            <ac:spMk id="2" creationId="{07BE3EF2-DD46-4432-4039-68E527D901C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77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84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791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57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4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782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18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05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79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3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48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C068C-67B8-45B8-892E-CFF5570111D1}" type="datetimeFigureOut">
              <a:rPr lang="en-US" smtClean="0"/>
              <a:t>3/15/2024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E92D1-E046-4544-BEF9-8AC5398DC8C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9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6A7168-D068-32D2-ACC7-113D1F71CC8F}"/>
              </a:ext>
            </a:extLst>
          </p:cNvPr>
          <p:cNvCxnSpPr>
            <a:cxnSpLocks/>
          </p:cNvCxnSpPr>
          <p:nvPr/>
        </p:nvCxnSpPr>
        <p:spPr>
          <a:xfrm flipH="1">
            <a:off x="4162425" y="196532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94733F-CC2D-6356-25C1-39253B519094}"/>
              </a:ext>
            </a:extLst>
          </p:cNvPr>
          <p:cNvCxnSpPr>
            <a:cxnSpLocks/>
          </p:cNvCxnSpPr>
          <p:nvPr/>
        </p:nvCxnSpPr>
        <p:spPr>
          <a:xfrm flipV="1">
            <a:off x="4089400" y="-20638"/>
            <a:ext cx="0" cy="6924675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C047E9E-9350-C2E6-9188-F2CE8CF79CE7}"/>
              </a:ext>
            </a:extLst>
          </p:cNvPr>
          <p:cNvCxnSpPr>
            <a:cxnSpLocks/>
          </p:cNvCxnSpPr>
          <p:nvPr/>
        </p:nvCxnSpPr>
        <p:spPr>
          <a:xfrm flipH="1">
            <a:off x="4162425" y="3689350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297C92-E7B4-91D1-6392-5C4C47917BBB}"/>
              </a:ext>
            </a:extLst>
          </p:cNvPr>
          <p:cNvCxnSpPr>
            <a:cxnSpLocks/>
          </p:cNvCxnSpPr>
          <p:nvPr/>
        </p:nvCxnSpPr>
        <p:spPr>
          <a:xfrm flipH="1">
            <a:off x="4162425" y="541337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C36C316-E012-916B-524F-37DC72B98BBB}"/>
              </a:ext>
            </a:extLst>
          </p:cNvPr>
          <p:cNvGrpSpPr/>
          <p:nvPr/>
        </p:nvGrpSpPr>
        <p:grpSpPr>
          <a:xfrm>
            <a:off x="4483100" y="2217900"/>
            <a:ext cx="4662486" cy="2880617"/>
            <a:chOff x="4597400" y="2281400"/>
            <a:chExt cx="4662486" cy="28806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4ECA6D-48F1-15C4-72EB-5B2F9402C32E}"/>
                </a:ext>
              </a:extLst>
            </p:cNvPr>
            <p:cNvSpPr txBox="1"/>
            <p:nvPr/>
          </p:nvSpPr>
          <p:spPr>
            <a:xfrm>
              <a:off x="4597400" y="2281400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2 (Room 5315)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780 nm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7D0561-B9A0-8F66-E51C-169CAB619DC5}"/>
                </a:ext>
              </a:extLst>
            </p:cNvPr>
            <p:cNvSpPr txBox="1"/>
            <p:nvPr/>
          </p:nvSpPr>
          <p:spPr>
            <a:xfrm>
              <a:off x="4597400" y="3961688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3 (Room 5307)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1064 nm</a:t>
              </a:r>
            </a:p>
          </p:txBody>
        </p:sp>
      </p:grpSp>
      <p:pic>
        <p:nvPicPr>
          <p:cNvPr id="1026" name="Picture 2" descr="Thanksgiving Pilgrim Boy Colored Cartoon Clipart 8209109 Vector Art at  Vecteezy">
            <a:extLst>
              <a:ext uri="{FF2B5EF4-FFF2-40B4-BE49-F238E27FC236}">
                <a16:creationId xmlns:a16="http://schemas.microsoft.com/office/drawing/2014/main" id="{91D62883-154F-D4AC-EA16-22072C86F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3240642"/>
            <a:ext cx="2006781" cy="3449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E98A90F-6090-F039-57DF-FDB10D8904E6}"/>
              </a:ext>
            </a:extLst>
          </p:cNvPr>
          <p:cNvSpPr txBox="1"/>
          <p:nvPr/>
        </p:nvSpPr>
        <p:spPr>
          <a:xfrm>
            <a:off x="376991" y="899150"/>
            <a:ext cx="337387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b="1" dirty="0">
                <a:latin typeface="Leelawadee UI" panose="020B0502040204020203" pitchFamily="34" charset="-34"/>
                <a:cs typeface="Leelawadee UI" panose="020B0502040204020203" pitchFamily="34" charset="-34"/>
              </a:rPr>
              <a:t>Laser slots 0 and 3 available, advertise your laser here! Promotional pricing available.</a:t>
            </a:r>
          </a:p>
        </p:txBody>
      </p: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629143FE-37AF-8324-A7DA-267FB6136390}"/>
              </a:ext>
            </a:extLst>
          </p:cNvPr>
          <p:cNvSpPr/>
          <p:nvPr/>
        </p:nvSpPr>
        <p:spPr>
          <a:xfrm>
            <a:off x="3278434" y="5206395"/>
            <a:ext cx="7071818" cy="1937621"/>
          </a:xfrm>
          <a:prstGeom prst="mathMultiply">
            <a:avLst>
              <a:gd name="adj1" fmla="val 9543"/>
            </a:avLst>
          </a:prstGeom>
          <a:solidFill>
            <a:srgbClr val="B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4BD3C7A-0F8A-2E5A-45A5-C8BC6A597EC6}"/>
              </a:ext>
            </a:extLst>
          </p:cNvPr>
          <p:cNvSpPr/>
          <p:nvPr/>
        </p:nvSpPr>
        <p:spPr>
          <a:xfrm rot="12676134">
            <a:off x="170385" y="252181"/>
            <a:ext cx="3330119" cy="3492999"/>
          </a:xfrm>
          <a:custGeom>
            <a:avLst/>
            <a:gdLst>
              <a:gd name="connsiteX0" fmla="*/ 2205604 w 3330119"/>
              <a:gd name="connsiteY0" fmla="*/ 3076824 h 3492999"/>
              <a:gd name="connsiteX1" fmla="*/ 90662 w 3330119"/>
              <a:gd name="connsiteY1" fmla="*/ 3142776 h 3492999"/>
              <a:gd name="connsiteX2" fmla="*/ 336571 w 3330119"/>
              <a:gd name="connsiteY2" fmla="*/ 1983142 h 3492999"/>
              <a:gd name="connsiteX3" fmla="*/ 416130 w 3330119"/>
              <a:gd name="connsiteY3" fmla="*/ 1887567 h 3492999"/>
              <a:gd name="connsiteX4" fmla="*/ 599798 w 3330119"/>
              <a:gd name="connsiteY4" fmla="*/ 0 h 3492999"/>
              <a:gd name="connsiteX5" fmla="*/ 751801 w 3330119"/>
              <a:gd name="connsiteY5" fmla="*/ 1562152 h 3492999"/>
              <a:gd name="connsiteX6" fmla="*/ 818201 w 3330119"/>
              <a:gd name="connsiteY6" fmla="*/ 1507338 h 3492999"/>
              <a:gd name="connsiteX7" fmla="*/ 1124515 w 3330119"/>
              <a:gd name="connsiteY7" fmla="*/ 1296570 h 3492999"/>
              <a:gd name="connsiteX8" fmla="*/ 3239457 w 3330119"/>
              <a:gd name="connsiteY8" fmla="*/ 1230619 h 3492999"/>
              <a:gd name="connsiteX9" fmla="*/ 2205604 w 3330119"/>
              <a:gd name="connsiteY9" fmla="*/ 3076824 h 349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30119" h="3492999">
                <a:moveTo>
                  <a:pt x="2205604" y="3076824"/>
                </a:moveTo>
                <a:cubicBezTo>
                  <a:pt x="1336088" y="3604852"/>
                  <a:pt x="389196" y="3634379"/>
                  <a:pt x="90662" y="3142776"/>
                </a:cubicBezTo>
                <a:cubicBezTo>
                  <a:pt x="-95922" y="2835524"/>
                  <a:pt x="14919" y="2397423"/>
                  <a:pt x="336571" y="1983142"/>
                </a:cubicBezTo>
                <a:lnTo>
                  <a:pt x="416130" y="1887567"/>
                </a:lnTo>
                <a:lnTo>
                  <a:pt x="599798" y="0"/>
                </a:lnTo>
                <a:lnTo>
                  <a:pt x="751801" y="1562152"/>
                </a:lnTo>
                <a:lnTo>
                  <a:pt x="818201" y="1507338"/>
                </a:lnTo>
                <a:cubicBezTo>
                  <a:pt x="913490" y="1433242"/>
                  <a:pt x="1015826" y="1362574"/>
                  <a:pt x="1124515" y="1296570"/>
                </a:cubicBezTo>
                <a:cubicBezTo>
                  <a:pt x="1994031" y="768543"/>
                  <a:pt x="2940923" y="739015"/>
                  <a:pt x="3239457" y="1230619"/>
                </a:cubicBezTo>
                <a:cubicBezTo>
                  <a:pt x="3537991" y="1722222"/>
                  <a:pt x="3075119" y="2548796"/>
                  <a:pt x="2205604" y="3076824"/>
                </a:cubicBezTo>
                <a:close/>
              </a:path>
            </a:pathLst>
          </a:custGeom>
          <a:noFill/>
          <a:ln w="50800">
            <a:solidFill>
              <a:srgbClr val="000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3EF2-DD46-4432-4039-68E527D901C8}"/>
              </a:ext>
            </a:extLst>
          </p:cNvPr>
          <p:cNvSpPr txBox="1"/>
          <p:nvPr/>
        </p:nvSpPr>
        <p:spPr>
          <a:xfrm>
            <a:off x="4318579" y="312988"/>
            <a:ext cx="46624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Century Gothic" panose="020B0502020202020204" pitchFamily="34" charset="0"/>
              </a:rPr>
              <a:t>Laser 1 (Room 5315)    </a:t>
            </a:r>
          </a:p>
          <a:p>
            <a:r>
              <a:rPr lang="en-US" sz="3600" b="1" dirty="0">
                <a:latin typeface="Century Gothic" panose="020B0502020202020204" pitchFamily="34" charset="0"/>
              </a:rPr>
              <a:t>Class IV 780 nm</a:t>
            </a:r>
          </a:p>
        </p:txBody>
      </p:sp>
    </p:spTree>
    <p:extLst>
      <p:ext uri="{BB962C8B-B14F-4D97-AF65-F5344CB8AC3E}">
        <p14:creationId xmlns:p14="http://schemas.microsoft.com/office/powerpoint/2010/main" val="62958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6A7168-D068-32D2-ACC7-113D1F71CC8F}"/>
              </a:ext>
            </a:extLst>
          </p:cNvPr>
          <p:cNvCxnSpPr>
            <a:cxnSpLocks/>
          </p:cNvCxnSpPr>
          <p:nvPr/>
        </p:nvCxnSpPr>
        <p:spPr>
          <a:xfrm flipH="1">
            <a:off x="4162425" y="196532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94733F-CC2D-6356-25C1-39253B519094}"/>
              </a:ext>
            </a:extLst>
          </p:cNvPr>
          <p:cNvCxnSpPr>
            <a:cxnSpLocks/>
          </p:cNvCxnSpPr>
          <p:nvPr/>
        </p:nvCxnSpPr>
        <p:spPr>
          <a:xfrm flipV="1">
            <a:off x="4089400" y="-20638"/>
            <a:ext cx="0" cy="6924675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C047E9E-9350-C2E6-9188-F2CE8CF79CE7}"/>
              </a:ext>
            </a:extLst>
          </p:cNvPr>
          <p:cNvCxnSpPr>
            <a:cxnSpLocks/>
          </p:cNvCxnSpPr>
          <p:nvPr/>
        </p:nvCxnSpPr>
        <p:spPr>
          <a:xfrm flipH="1">
            <a:off x="4162425" y="3689350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297C92-E7B4-91D1-6392-5C4C47917BBB}"/>
              </a:ext>
            </a:extLst>
          </p:cNvPr>
          <p:cNvCxnSpPr>
            <a:cxnSpLocks/>
          </p:cNvCxnSpPr>
          <p:nvPr/>
        </p:nvCxnSpPr>
        <p:spPr>
          <a:xfrm flipH="1">
            <a:off x="4162425" y="541337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C36C316-E012-916B-524F-37DC72B98BBB}"/>
              </a:ext>
            </a:extLst>
          </p:cNvPr>
          <p:cNvGrpSpPr/>
          <p:nvPr/>
        </p:nvGrpSpPr>
        <p:grpSpPr>
          <a:xfrm>
            <a:off x="4483100" y="2217900"/>
            <a:ext cx="4662486" cy="2880617"/>
            <a:chOff x="4597400" y="2281400"/>
            <a:chExt cx="4662486" cy="28806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4ECA6D-48F1-15C4-72EB-5B2F9402C32E}"/>
                </a:ext>
              </a:extLst>
            </p:cNvPr>
            <p:cNvSpPr txBox="1"/>
            <p:nvPr/>
          </p:nvSpPr>
          <p:spPr>
            <a:xfrm>
              <a:off x="4597400" y="2281400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1 (Room 5315)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780 nm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7D0561-B9A0-8F66-E51C-169CAB619DC5}"/>
                </a:ext>
              </a:extLst>
            </p:cNvPr>
            <p:cNvSpPr txBox="1"/>
            <p:nvPr/>
          </p:nvSpPr>
          <p:spPr>
            <a:xfrm>
              <a:off x="4597400" y="3961688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2 (Room 5307)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1064 nm</a:t>
              </a:r>
            </a:p>
          </p:txBody>
        </p: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629143FE-37AF-8324-A7DA-267FB6136390}"/>
              </a:ext>
            </a:extLst>
          </p:cNvPr>
          <p:cNvSpPr/>
          <p:nvPr/>
        </p:nvSpPr>
        <p:spPr>
          <a:xfrm>
            <a:off x="3278434" y="5206395"/>
            <a:ext cx="7071818" cy="1937621"/>
          </a:xfrm>
          <a:prstGeom prst="mathMultiply">
            <a:avLst>
              <a:gd name="adj1" fmla="val 9543"/>
            </a:avLst>
          </a:prstGeom>
          <a:solidFill>
            <a:srgbClr val="B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" name="Multiplication Sign 3">
            <a:extLst>
              <a:ext uri="{FF2B5EF4-FFF2-40B4-BE49-F238E27FC236}">
                <a16:creationId xmlns:a16="http://schemas.microsoft.com/office/drawing/2014/main" id="{4BEE90F0-B4A8-CD2A-84D5-197090C7C8F6}"/>
              </a:ext>
            </a:extLst>
          </p:cNvPr>
          <p:cNvSpPr/>
          <p:nvPr/>
        </p:nvSpPr>
        <p:spPr>
          <a:xfrm>
            <a:off x="3278434" y="175860"/>
            <a:ext cx="7071818" cy="1937621"/>
          </a:xfrm>
          <a:prstGeom prst="mathMultiply">
            <a:avLst>
              <a:gd name="adj1" fmla="val 9543"/>
            </a:avLst>
          </a:prstGeom>
          <a:solidFill>
            <a:srgbClr val="B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C871D-C6C9-EA4D-14BF-7E0621770E17}"/>
              </a:ext>
            </a:extLst>
          </p:cNvPr>
          <p:cNvSpPr txBox="1"/>
          <p:nvPr/>
        </p:nvSpPr>
        <p:spPr>
          <a:xfrm>
            <a:off x="352338" y="129164"/>
            <a:ext cx="46624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entury Gothic" panose="020B0502020202020204" pitchFamily="34" charset="0"/>
              </a:rPr>
              <a:t>Lab Member of the Month:</a:t>
            </a:r>
          </a:p>
        </p:txBody>
      </p:sp>
      <p:pic>
        <p:nvPicPr>
          <p:cNvPr id="7" name="Picture 6" descr="A person holding a dog&#10;&#10;Description automatically generated with low confidence">
            <a:extLst>
              <a:ext uri="{FF2B5EF4-FFF2-40B4-BE49-F238E27FC236}">
                <a16:creationId xmlns:a16="http://schemas.microsoft.com/office/drawing/2014/main" id="{9B478B25-AFB3-795C-8B42-9C59248C9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18597" y="1430725"/>
            <a:ext cx="4740711" cy="35555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DDB101-0A5C-7D89-1FCE-ED9640C7B365}"/>
              </a:ext>
            </a:extLst>
          </p:cNvPr>
          <p:cNvSpPr txBox="1"/>
          <p:nvPr/>
        </p:nvSpPr>
        <p:spPr>
          <a:xfrm>
            <a:off x="-397826" y="467033"/>
            <a:ext cx="48991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Steven Carpenter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B9DB37-00B2-028B-AFB7-E955A0CD2AF5}"/>
              </a:ext>
            </a:extLst>
          </p:cNvPr>
          <p:cNvSpPr txBox="1"/>
          <p:nvPr/>
        </p:nvSpPr>
        <p:spPr>
          <a:xfrm>
            <a:off x="273993" y="5578847"/>
            <a:ext cx="355553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Century Gothic" panose="020B0502020202020204" pitchFamily="34" charset="0"/>
              </a:rPr>
              <a:t>Steven tending to a pair of newborn laser current monitors.  Within a year, these monitors will each weigh over 300 </a:t>
            </a:r>
            <a:r>
              <a:rPr lang="en-US" sz="1400" b="1" dirty="0" err="1">
                <a:latin typeface="Century Gothic" panose="020B0502020202020204" pitchFamily="34" charset="0"/>
              </a:rPr>
              <a:t>lbs</a:t>
            </a:r>
            <a:r>
              <a:rPr lang="en-US" sz="1400" b="1" dirty="0">
                <a:latin typeface="Century Gothic" panose="020B0502020202020204" pitchFamily="34" charset="0"/>
              </a:rPr>
              <a:t> and be able to report the status of lasers up to 30 watts.</a:t>
            </a:r>
          </a:p>
        </p:txBody>
      </p:sp>
    </p:spTree>
    <p:extLst>
      <p:ext uri="{BB962C8B-B14F-4D97-AF65-F5344CB8AC3E}">
        <p14:creationId xmlns:p14="http://schemas.microsoft.com/office/powerpoint/2010/main" val="2890961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6A7168-D068-32D2-ACC7-113D1F71CC8F}"/>
              </a:ext>
            </a:extLst>
          </p:cNvPr>
          <p:cNvCxnSpPr>
            <a:cxnSpLocks/>
          </p:cNvCxnSpPr>
          <p:nvPr/>
        </p:nvCxnSpPr>
        <p:spPr>
          <a:xfrm flipH="1">
            <a:off x="4162425" y="196532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94733F-CC2D-6356-25C1-39253B519094}"/>
              </a:ext>
            </a:extLst>
          </p:cNvPr>
          <p:cNvCxnSpPr>
            <a:cxnSpLocks/>
          </p:cNvCxnSpPr>
          <p:nvPr/>
        </p:nvCxnSpPr>
        <p:spPr>
          <a:xfrm flipV="1">
            <a:off x="4089400" y="-20638"/>
            <a:ext cx="0" cy="6924675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C047E9E-9350-C2E6-9188-F2CE8CF79CE7}"/>
              </a:ext>
            </a:extLst>
          </p:cNvPr>
          <p:cNvCxnSpPr>
            <a:cxnSpLocks/>
          </p:cNvCxnSpPr>
          <p:nvPr/>
        </p:nvCxnSpPr>
        <p:spPr>
          <a:xfrm flipH="1">
            <a:off x="4162425" y="3689350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0297C92-E7B4-91D1-6392-5C4C47917BBB}"/>
              </a:ext>
            </a:extLst>
          </p:cNvPr>
          <p:cNvCxnSpPr>
            <a:cxnSpLocks/>
          </p:cNvCxnSpPr>
          <p:nvPr/>
        </p:nvCxnSpPr>
        <p:spPr>
          <a:xfrm flipH="1">
            <a:off x="4162425" y="5413375"/>
            <a:ext cx="4972050" cy="0"/>
          </a:xfrm>
          <a:prstGeom prst="line">
            <a:avLst/>
          </a:prstGeom>
          <a:ln w="146050" cmpd="tri">
            <a:solidFill>
              <a:srgbClr val="000A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C36C316-E012-916B-524F-37DC72B98BBB}"/>
              </a:ext>
            </a:extLst>
          </p:cNvPr>
          <p:cNvGrpSpPr/>
          <p:nvPr/>
        </p:nvGrpSpPr>
        <p:grpSpPr>
          <a:xfrm>
            <a:off x="4483100" y="2217900"/>
            <a:ext cx="4662486" cy="2880617"/>
            <a:chOff x="4597400" y="2281400"/>
            <a:chExt cx="4662486" cy="288061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4ECA6D-48F1-15C4-72EB-5B2F9402C32E}"/>
                </a:ext>
              </a:extLst>
            </p:cNvPr>
            <p:cNvSpPr txBox="1"/>
            <p:nvPr/>
          </p:nvSpPr>
          <p:spPr>
            <a:xfrm>
              <a:off x="4597400" y="2281400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2 (Room 5315)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780 nm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7D0561-B9A0-8F66-E51C-169CAB619DC5}"/>
                </a:ext>
              </a:extLst>
            </p:cNvPr>
            <p:cNvSpPr txBox="1"/>
            <p:nvPr/>
          </p:nvSpPr>
          <p:spPr>
            <a:xfrm>
              <a:off x="4597400" y="3961688"/>
              <a:ext cx="4662486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latin typeface="Century Gothic" panose="020B0502020202020204" pitchFamily="34" charset="0"/>
                </a:rPr>
                <a:t>Laser 3 (Room 5307)    </a:t>
              </a:r>
            </a:p>
            <a:p>
              <a:r>
                <a:rPr lang="en-US" sz="3600" b="1" dirty="0">
                  <a:latin typeface="Century Gothic" panose="020B0502020202020204" pitchFamily="34" charset="0"/>
                </a:rPr>
                <a:t>Class IV 1064 nm</a:t>
              </a:r>
            </a:p>
          </p:txBody>
        </p: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id="{629143FE-37AF-8324-A7DA-267FB6136390}"/>
              </a:ext>
            </a:extLst>
          </p:cNvPr>
          <p:cNvSpPr/>
          <p:nvPr/>
        </p:nvSpPr>
        <p:spPr>
          <a:xfrm>
            <a:off x="3278434" y="5206395"/>
            <a:ext cx="7071818" cy="1937621"/>
          </a:xfrm>
          <a:prstGeom prst="mathMultiply">
            <a:avLst>
              <a:gd name="adj1" fmla="val 9543"/>
            </a:avLst>
          </a:prstGeom>
          <a:solidFill>
            <a:srgbClr val="B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BE3EF2-DD46-4432-4039-68E527D901C8}"/>
              </a:ext>
            </a:extLst>
          </p:cNvPr>
          <p:cNvSpPr txBox="1"/>
          <p:nvPr/>
        </p:nvSpPr>
        <p:spPr>
          <a:xfrm>
            <a:off x="4317207" y="157060"/>
            <a:ext cx="46624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Century Gothic" panose="020B0502020202020204" pitchFamily="34" charset="0"/>
              </a:rPr>
              <a:t>Utku’s Laser (Room 5315)    </a:t>
            </a:r>
          </a:p>
          <a:p>
            <a:r>
              <a:rPr lang="en-US" sz="3600" b="1" dirty="0">
                <a:latin typeface="Century Gothic" panose="020B0502020202020204" pitchFamily="34" charset="0"/>
              </a:rPr>
              <a:t>Class IV 780 nm</a:t>
            </a:r>
          </a:p>
        </p:txBody>
      </p:sp>
    </p:spTree>
    <p:extLst>
      <p:ext uri="{BB962C8B-B14F-4D97-AF65-F5344CB8AC3E}">
        <p14:creationId xmlns:p14="http://schemas.microsoft.com/office/powerpoint/2010/main" val="326936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2B384-235C-783E-94A9-D32F28D57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Screen Colors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4D9A91-24FE-2F4F-DAEF-AAD2B56D5692}"/>
              </a:ext>
            </a:extLst>
          </p:cNvPr>
          <p:cNvSpPr/>
          <p:nvPr/>
        </p:nvSpPr>
        <p:spPr>
          <a:xfrm>
            <a:off x="7973744" y="2621560"/>
            <a:ext cx="897622" cy="897622"/>
          </a:xfrm>
          <a:prstGeom prst="rect">
            <a:avLst/>
          </a:prstGeom>
          <a:solidFill>
            <a:srgbClr val="E87E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5C51DF-C6A8-E807-8BCA-0CAE3F494E44}"/>
              </a:ext>
            </a:extLst>
          </p:cNvPr>
          <p:cNvSpPr/>
          <p:nvPr/>
        </p:nvSpPr>
        <p:spPr>
          <a:xfrm>
            <a:off x="213919" y="2621560"/>
            <a:ext cx="897622" cy="89762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F0DEA23-EB2B-8F76-D017-C254E66E6760}"/>
              </a:ext>
            </a:extLst>
          </p:cNvPr>
          <p:cNvSpPr/>
          <p:nvPr/>
        </p:nvSpPr>
        <p:spPr>
          <a:xfrm>
            <a:off x="1507223" y="2621560"/>
            <a:ext cx="897622" cy="897622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6A3332-B14A-6D47-2D01-F337EEAC1482}"/>
              </a:ext>
            </a:extLst>
          </p:cNvPr>
          <p:cNvSpPr/>
          <p:nvPr/>
        </p:nvSpPr>
        <p:spPr>
          <a:xfrm>
            <a:off x="2800527" y="2621560"/>
            <a:ext cx="897622" cy="897622"/>
          </a:xfrm>
          <a:prstGeom prst="rect">
            <a:avLst/>
          </a:prstGeom>
          <a:solidFill>
            <a:srgbClr val="438A1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803D2B-4927-6C33-D7FB-495A2C3EFE7E}"/>
              </a:ext>
            </a:extLst>
          </p:cNvPr>
          <p:cNvSpPr/>
          <p:nvPr/>
        </p:nvSpPr>
        <p:spPr>
          <a:xfrm>
            <a:off x="4093831" y="2621560"/>
            <a:ext cx="897622" cy="897622"/>
          </a:xfrm>
          <a:prstGeom prst="rect">
            <a:avLst/>
          </a:prstGeom>
          <a:solidFill>
            <a:srgbClr val="000AFF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0D250C-F4A3-8804-4716-C0FCFE1A8A17}"/>
              </a:ext>
            </a:extLst>
          </p:cNvPr>
          <p:cNvSpPr/>
          <p:nvPr/>
        </p:nvSpPr>
        <p:spPr>
          <a:xfrm>
            <a:off x="5387135" y="2621560"/>
            <a:ext cx="897622" cy="897622"/>
          </a:xfrm>
          <a:prstGeom prst="rect">
            <a:avLst/>
          </a:prstGeom>
          <a:solidFill>
            <a:srgbClr val="B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A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2E367D-5DDA-5DAA-441D-B22116A6E60E}"/>
              </a:ext>
            </a:extLst>
          </p:cNvPr>
          <p:cNvSpPr/>
          <p:nvPr/>
        </p:nvSpPr>
        <p:spPr>
          <a:xfrm>
            <a:off x="6680439" y="2621560"/>
            <a:ext cx="897622" cy="897622"/>
          </a:xfrm>
          <a:prstGeom prst="rect">
            <a:avLst/>
          </a:prstGeom>
          <a:solidFill>
            <a:srgbClr val="FFF338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961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143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Leelawadee UI</vt:lpstr>
      <vt:lpstr>Office Theme</vt:lpstr>
      <vt:lpstr>PowerPoint Presentation</vt:lpstr>
      <vt:lpstr>PowerPoint Presentation</vt:lpstr>
      <vt:lpstr>PowerPoint Presentation</vt:lpstr>
      <vt:lpstr>Screen Colors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Gold</dc:creator>
  <cp:lastModifiedBy>Matthew Beede</cp:lastModifiedBy>
  <cp:revision>10</cp:revision>
  <dcterms:created xsi:type="dcterms:W3CDTF">2022-11-09T22:57:39Z</dcterms:created>
  <dcterms:modified xsi:type="dcterms:W3CDTF">2024-03-15T20:27:38Z</dcterms:modified>
</cp:coreProperties>
</file>